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5"/>
  </p:notesMasterIdLst>
  <p:sldIdLst>
    <p:sldId id="256" r:id="rId2"/>
    <p:sldId id="259" r:id="rId3"/>
    <p:sldId id="260" r:id="rId4"/>
    <p:sldId id="261" r:id="rId5"/>
    <p:sldId id="257" r:id="rId6"/>
    <p:sldId id="258" r:id="rId7"/>
    <p:sldId id="264" r:id="rId8"/>
    <p:sldId id="265" r:id="rId9"/>
    <p:sldId id="262" r:id="rId10"/>
    <p:sldId id="263" r:id="rId11"/>
    <p:sldId id="266" r:id="rId12"/>
    <p:sldId id="267" r:id="rId13"/>
    <p:sldId id="268" r:id="rId14"/>
    <p:sldId id="269" r:id="rId15"/>
    <p:sldId id="270" r:id="rId16"/>
    <p:sldId id="276" r:id="rId17"/>
    <p:sldId id="271" r:id="rId18"/>
    <p:sldId id="272" r:id="rId19"/>
    <p:sldId id="273" r:id="rId20"/>
    <p:sldId id="274" r:id="rId21"/>
    <p:sldId id="277" r:id="rId22"/>
    <p:sldId id="296" r:id="rId23"/>
    <p:sldId id="275" r:id="rId24"/>
  </p:sldIdLst>
  <p:sldSz cx="9144000" cy="5143500" type="screen16x9"/>
  <p:notesSz cx="6858000" cy="9144000"/>
  <p:embeddedFontLst>
    <p:embeddedFont>
      <p:font typeface="Inter" panose="020B0604020202020204" charset="0"/>
      <p:regular r:id="rId26"/>
      <p:bold r:id="rId27"/>
    </p:embeddedFont>
    <p:embeddedFont>
      <p:font typeface="Nunito Light" pitchFamily="2" charset="0"/>
      <p:regular r:id="rId28"/>
      <p:italic r:id="rId29"/>
    </p:embeddedFont>
    <p:embeddedFont>
      <p:font typeface="PT Sans" panose="020B0503020203020204" pitchFamily="34" charset="0"/>
      <p:regular r:id="rId30"/>
      <p:bold r:id="rId31"/>
      <p:italic r:id="rId32"/>
      <p:boldItalic r:id="rId33"/>
    </p:embeddedFont>
    <p:embeddedFont>
      <p:font typeface="Rajdhani SemiBold" panose="020B0604020202020204" charset="0"/>
      <p:regular r:id="rId34"/>
      <p:bold r:id="rId35"/>
    </p:embeddedFont>
    <p:embeddedFont>
      <p:font typeface="Raleway"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D4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8372CD4-3A38-4588-A2CB-7A17D0996872}">
  <a:tblStyle styleId="{98372CD4-3A38-4588-A2CB-7A17D099687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7C8768B-E614-4B48-8D1D-94E7206E833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58" autoAdjust="0"/>
    <p:restoredTop sz="94660"/>
  </p:normalViewPr>
  <p:slideViewPr>
    <p:cSldViewPr snapToGrid="0">
      <p:cViewPr varScale="1">
        <p:scale>
          <a:sx n="60" d="100"/>
          <a:sy n="60" d="100"/>
        </p:scale>
        <p:origin x="53" y="81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3" name="Google Shape;73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290e4141d9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290e4141d9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290e4141d9d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290e4141d9d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290e4141d9d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290e4141d9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290e4141d9d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290e4141d9d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290e4141d9d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290e4141d9d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290e4141d9d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290e4141d9d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g290ec08de20_6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 name="Google Shape;983;g290ec08de20_6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290e4141d9d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290e4141d9d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
        <p:cNvGrpSpPr/>
        <p:nvPr/>
      </p:nvGrpSpPr>
      <p:grpSpPr>
        <a:xfrm>
          <a:off x="0" y="0"/>
          <a:ext cx="0" cy="0"/>
          <a:chOff x="0" y="0"/>
          <a:chExt cx="0" cy="0"/>
        </a:xfrm>
      </p:grpSpPr>
      <p:sp>
        <p:nvSpPr>
          <p:cNvPr id="921" name="Google Shape;921;g290e4141d9d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 name="Google Shape;922;g290e4141d9d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9"/>
        <p:cNvGrpSpPr/>
        <p:nvPr/>
      </p:nvGrpSpPr>
      <p:grpSpPr>
        <a:xfrm>
          <a:off x="0" y="0"/>
          <a:ext cx="0" cy="0"/>
          <a:chOff x="0" y="0"/>
          <a:chExt cx="0" cy="0"/>
        </a:xfrm>
      </p:grpSpPr>
      <p:sp>
        <p:nvSpPr>
          <p:cNvPr id="930" name="Google Shape;930;g290e4141d9d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1" name="Google Shape;931;g290e4141d9d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6"/>
        <p:cNvGrpSpPr/>
        <p:nvPr/>
      </p:nvGrpSpPr>
      <p:grpSpPr>
        <a:xfrm>
          <a:off x="0" y="0"/>
          <a:ext cx="0" cy="0"/>
          <a:chOff x="0" y="0"/>
          <a:chExt cx="0" cy="0"/>
        </a:xfrm>
      </p:grpSpPr>
      <p:sp>
        <p:nvSpPr>
          <p:cNvPr id="947" name="Google Shape;947;g290e4141d9d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8" name="Google Shape;948;g290e4141d9d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290ec08de20_6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290ec08de20_6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290ec08de20_6_3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290ec08de20_6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3100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8"/>
        <p:cNvGrpSpPr/>
        <p:nvPr/>
      </p:nvGrpSpPr>
      <p:grpSpPr>
        <a:xfrm>
          <a:off x="0" y="0"/>
          <a:ext cx="0" cy="0"/>
          <a:chOff x="0" y="0"/>
          <a:chExt cx="0" cy="0"/>
        </a:xfrm>
      </p:grpSpPr>
      <p:sp>
        <p:nvSpPr>
          <p:cNvPr id="959" name="Google Shape;959;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0" name="Google Shape;960;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290e4141d9d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290e4141d9d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290e4141d9d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290e4141d9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
        <p:cNvGrpSpPr/>
        <p:nvPr/>
      </p:nvGrpSpPr>
      <p:grpSpPr>
        <a:xfrm>
          <a:off x="0" y="0"/>
          <a:ext cx="0" cy="0"/>
          <a:chOff x="0" y="0"/>
          <a:chExt cx="0" cy="0"/>
        </a:xfrm>
      </p:grpSpPr>
      <p:sp>
        <p:nvSpPr>
          <p:cNvPr id="796" name="Google Shape;796;g290e4141d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 name="Google Shape;797;g290e4141d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s://bit.ly/3A1uf1Q" TargetMode="External"/><Relationship Id="rId7"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294500" y="1271424"/>
            <a:ext cx="6555000" cy="19329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6000" b="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983300" y="3396263"/>
            <a:ext cx="5177400" cy="475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latin typeface="Inter"/>
                <a:ea typeface="Inter"/>
                <a:cs typeface="Inter"/>
                <a:sym typeface="Inter"/>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283025" y="211067"/>
            <a:ext cx="8565775" cy="4972045"/>
            <a:chOff x="283025" y="211067"/>
            <a:chExt cx="8565775" cy="4972045"/>
          </a:xfrm>
        </p:grpSpPr>
        <p:grpSp>
          <p:nvGrpSpPr>
            <p:cNvPr id="13" name="Google Shape;13;p2"/>
            <p:cNvGrpSpPr/>
            <p:nvPr/>
          </p:nvGrpSpPr>
          <p:grpSpPr>
            <a:xfrm>
              <a:off x="844960" y="211067"/>
              <a:ext cx="7271687" cy="4782292"/>
              <a:chOff x="844960" y="211067"/>
              <a:chExt cx="7271687" cy="4782292"/>
            </a:xfrm>
          </p:grpSpPr>
          <p:grpSp>
            <p:nvGrpSpPr>
              <p:cNvPr id="14" name="Google Shape;14;p2"/>
              <p:cNvGrpSpPr/>
              <p:nvPr/>
            </p:nvGrpSpPr>
            <p:grpSpPr>
              <a:xfrm>
                <a:off x="7734396" y="4603998"/>
                <a:ext cx="382251" cy="389362"/>
                <a:chOff x="5524675" y="3533889"/>
                <a:chExt cx="467700" cy="476400"/>
              </a:xfrm>
            </p:grpSpPr>
            <p:cxnSp>
              <p:nvCxnSpPr>
                <p:cNvPr id="15" name="Google Shape;15;p2"/>
                <p:cNvCxnSpPr/>
                <p:nvPr/>
              </p:nvCxnSpPr>
              <p:spPr>
                <a:xfrm>
                  <a:off x="5758525" y="3533889"/>
                  <a:ext cx="0" cy="47640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a:off x="5524675" y="3772089"/>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17" name="Google Shape;17;p2"/>
              <p:cNvGrpSpPr/>
              <p:nvPr/>
            </p:nvGrpSpPr>
            <p:grpSpPr>
              <a:xfrm>
                <a:off x="844960" y="211067"/>
                <a:ext cx="295583" cy="291778"/>
                <a:chOff x="6964679" y="3405250"/>
                <a:chExt cx="497782" cy="491375"/>
              </a:xfrm>
            </p:grpSpPr>
            <p:cxnSp>
              <p:nvCxnSpPr>
                <p:cNvPr id="18" name="Google Shape;18;p2"/>
                <p:cNvCxnSpPr/>
                <p:nvPr/>
              </p:nvCxnSpPr>
              <p:spPr>
                <a:xfrm>
                  <a:off x="6969504"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19" name="Google Shape;19;p2"/>
                <p:cNvSpPr/>
                <p:nvPr/>
              </p:nvSpPr>
              <p:spPr>
                <a:xfrm>
                  <a:off x="6964679"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grpSp>
          <p:nvGrpSpPr>
            <p:cNvPr id="20" name="Google Shape;20;p2"/>
            <p:cNvGrpSpPr/>
            <p:nvPr/>
          </p:nvGrpSpPr>
          <p:grpSpPr>
            <a:xfrm>
              <a:off x="871016" y="4783238"/>
              <a:ext cx="2446837" cy="95401"/>
              <a:chOff x="-2255350" y="596250"/>
              <a:chExt cx="1431150" cy="55800"/>
            </a:xfrm>
          </p:grpSpPr>
          <p:cxnSp>
            <p:nvCxnSpPr>
              <p:cNvPr id="21" name="Google Shape;21;p2"/>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2" name="Google Shape;22;p2"/>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 name="Google Shape;23;p2"/>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 name="Google Shape;24;p2"/>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 name="Google Shape;25;p2"/>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6" name="Google Shape;26;p2"/>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 name="Google Shape;27;p2"/>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 name="Google Shape;28;p2"/>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9" name="Google Shape;29;p2"/>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0" name="Google Shape;30;p2"/>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1" name="Google Shape;31;p2"/>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2" name="Google Shape;32;p2"/>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3" name="Google Shape;33;p2"/>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4" name="Google Shape;34;p2"/>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 name="Google Shape;35;p2"/>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6" name="Google Shape;36;p2"/>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7" name="Google Shape;37;p2"/>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 name="Google Shape;38;p2"/>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 name="Google Shape;39;p2"/>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 name="Google Shape;40;p2"/>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1" name="Google Shape;41;p2"/>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2" name="Google Shape;42;p2"/>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 name="Google Shape;43;p2"/>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4" name="Google Shape;44;p2"/>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5" name="Google Shape;45;p2"/>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sp>
          <p:nvSpPr>
            <p:cNvPr id="46" name="Google Shape;46;p2"/>
            <p:cNvSpPr/>
            <p:nvPr/>
          </p:nvSpPr>
          <p:spPr>
            <a:xfrm>
              <a:off x="5013025" y="270800"/>
              <a:ext cx="3835775" cy="2925275"/>
            </a:xfrm>
            <a:custGeom>
              <a:avLst/>
              <a:gdLst/>
              <a:ahLst/>
              <a:cxnLst/>
              <a:rect l="l" t="t" r="r" b="b"/>
              <a:pathLst>
                <a:path w="153431" h="117011" extrusionOk="0">
                  <a:moveTo>
                    <a:pt x="0" y="7620"/>
                  </a:moveTo>
                  <a:lnTo>
                    <a:pt x="56197" y="7620"/>
                  </a:lnTo>
                  <a:lnTo>
                    <a:pt x="63817" y="0"/>
                  </a:lnTo>
                  <a:lnTo>
                    <a:pt x="142684" y="0"/>
                  </a:lnTo>
                  <a:lnTo>
                    <a:pt x="147066" y="4382"/>
                  </a:lnTo>
                  <a:lnTo>
                    <a:pt x="147066" y="45149"/>
                  </a:lnTo>
                  <a:lnTo>
                    <a:pt x="153360" y="51441"/>
                  </a:lnTo>
                  <a:lnTo>
                    <a:pt x="153384" y="70077"/>
                  </a:lnTo>
                  <a:lnTo>
                    <a:pt x="146304" y="77153"/>
                  </a:lnTo>
                  <a:lnTo>
                    <a:pt x="146304" y="102489"/>
                  </a:lnTo>
                  <a:lnTo>
                    <a:pt x="153431" y="109567"/>
                  </a:lnTo>
                  <a:lnTo>
                    <a:pt x="153384" y="117011"/>
                  </a:lnTo>
                </a:path>
              </a:pathLst>
            </a:custGeom>
            <a:noFill/>
            <a:ln w="9525" cap="flat" cmpd="sng">
              <a:solidFill>
                <a:schemeClr val="lt2"/>
              </a:solidFill>
              <a:prstDash val="solid"/>
              <a:round/>
              <a:headEnd type="none" w="med" len="med"/>
              <a:tailEnd type="none" w="med" len="med"/>
            </a:ln>
          </p:spPr>
        </p:sp>
        <p:sp>
          <p:nvSpPr>
            <p:cNvPr id="47" name="Google Shape;47;p2"/>
            <p:cNvSpPr/>
            <p:nvPr/>
          </p:nvSpPr>
          <p:spPr>
            <a:xfrm rot="5400000">
              <a:off x="-1185175" y="3592988"/>
              <a:ext cx="3058325" cy="121925"/>
            </a:xfrm>
            <a:custGeom>
              <a:avLst/>
              <a:gdLst/>
              <a:ahLst/>
              <a:cxnLst/>
              <a:rect l="l" t="t" r="r" b="b"/>
              <a:pathLst>
                <a:path w="122333"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22333" y="4791"/>
                  </a:lnTo>
                </a:path>
              </a:pathLst>
            </a:custGeom>
            <a:noFill/>
            <a:ln w="9525" cap="flat" cmpd="sng">
              <a:solidFill>
                <a:schemeClr val="lt2"/>
              </a:solidFill>
              <a:prstDash val="solid"/>
              <a:round/>
              <a:headEnd type="none" w="med" len="med"/>
              <a:tailEnd type="none" w="med" len="med"/>
            </a:ln>
          </p:spPr>
        </p:sp>
      </p:grpSp>
      <p:grpSp>
        <p:nvGrpSpPr>
          <p:cNvPr id="48" name="Google Shape;48;p2"/>
          <p:cNvGrpSpPr/>
          <p:nvPr/>
        </p:nvGrpSpPr>
        <p:grpSpPr>
          <a:xfrm>
            <a:off x="219300" y="220313"/>
            <a:ext cx="8698575" cy="4702687"/>
            <a:chOff x="219300" y="220313"/>
            <a:chExt cx="8698575" cy="4702687"/>
          </a:xfrm>
        </p:grpSpPr>
        <p:pic>
          <p:nvPicPr>
            <p:cNvPr id="49" name="Google Shape;49;p2"/>
            <p:cNvPicPr preferRelativeResize="0"/>
            <p:nvPr/>
          </p:nvPicPr>
          <p:blipFill rotWithShape="1">
            <a:blip r:embed="rId3">
              <a:alphaModFix/>
            </a:blip>
            <a:srcRect l="3247" t="14657" r="3425" b="7375"/>
            <a:stretch/>
          </p:blipFill>
          <p:spPr>
            <a:xfrm>
              <a:off x="7942675" y="220313"/>
              <a:ext cx="930601" cy="1099576"/>
            </a:xfrm>
            <a:prstGeom prst="rect">
              <a:avLst/>
            </a:prstGeom>
            <a:noFill/>
            <a:ln>
              <a:noFill/>
            </a:ln>
          </p:spPr>
        </p:pic>
        <p:pic>
          <p:nvPicPr>
            <p:cNvPr id="50" name="Google Shape;50;p2"/>
            <p:cNvPicPr preferRelativeResize="0"/>
            <p:nvPr/>
          </p:nvPicPr>
          <p:blipFill rotWithShape="1">
            <a:blip r:embed="rId4">
              <a:alphaModFix/>
            </a:blip>
            <a:srcRect l="23932" t="2874" r="22873" b="2865"/>
            <a:stretch/>
          </p:blipFill>
          <p:spPr>
            <a:xfrm flipH="1">
              <a:off x="8499150" y="3110025"/>
              <a:ext cx="418725" cy="1812974"/>
            </a:xfrm>
            <a:prstGeom prst="rect">
              <a:avLst/>
            </a:prstGeom>
            <a:noFill/>
            <a:ln>
              <a:noFill/>
            </a:ln>
          </p:spPr>
        </p:pic>
        <p:pic>
          <p:nvPicPr>
            <p:cNvPr id="51" name="Google Shape;51;p2"/>
            <p:cNvPicPr preferRelativeResize="0"/>
            <p:nvPr/>
          </p:nvPicPr>
          <p:blipFill rotWithShape="1">
            <a:blip r:embed="rId4">
              <a:alphaModFix/>
            </a:blip>
            <a:srcRect l="22063" t="3059" r="22063" b="-2059"/>
            <a:stretch/>
          </p:blipFill>
          <p:spPr>
            <a:xfrm rot="10800000" flipH="1">
              <a:off x="219300" y="699775"/>
              <a:ext cx="418725" cy="1812974"/>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3"/>
        <p:cNvGrpSpPr/>
        <p:nvPr/>
      </p:nvGrpSpPr>
      <p:grpSpPr>
        <a:xfrm>
          <a:off x="0" y="0"/>
          <a:ext cx="0" cy="0"/>
          <a:chOff x="0" y="0"/>
          <a:chExt cx="0" cy="0"/>
        </a:xfrm>
      </p:grpSpPr>
      <p:pic>
        <p:nvPicPr>
          <p:cNvPr id="264" name="Google Shape;264;p11"/>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265" name="Google Shape;265;p11"/>
          <p:cNvSpPr txBox="1">
            <a:spLocks noGrp="1"/>
          </p:cNvSpPr>
          <p:nvPr>
            <p:ph type="title" hasCustomPrompt="1"/>
          </p:nvPr>
        </p:nvSpPr>
        <p:spPr>
          <a:xfrm>
            <a:off x="1284000" y="1810600"/>
            <a:ext cx="6576000" cy="1025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66" name="Google Shape;266;p11"/>
          <p:cNvSpPr txBox="1">
            <a:spLocks noGrp="1"/>
          </p:cNvSpPr>
          <p:nvPr>
            <p:ph type="subTitle" idx="1"/>
          </p:nvPr>
        </p:nvSpPr>
        <p:spPr>
          <a:xfrm>
            <a:off x="1284000" y="2835800"/>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267" name="Google Shape;267;p11"/>
          <p:cNvGrpSpPr/>
          <p:nvPr/>
        </p:nvGrpSpPr>
        <p:grpSpPr>
          <a:xfrm>
            <a:off x="283025" y="150148"/>
            <a:ext cx="8565775" cy="5032965"/>
            <a:chOff x="283025" y="150148"/>
            <a:chExt cx="8565775" cy="5032965"/>
          </a:xfrm>
        </p:grpSpPr>
        <p:grpSp>
          <p:nvGrpSpPr>
            <p:cNvPr id="268" name="Google Shape;268;p11"/>
            <p:cNvGrpSpPr/>
            <p:nvPr/>
          </p:nvGrpSpPr>
          <p:grpSpPr>
            <a:xfrm>
              <a:off x="5413166" y="4783263"/>
              <a:ext cx="2446837" cy="95401"/>
              <a:chOff x="-2255350" y="596250"/>
              <a:chExt cx="1431150" cy="55800"/>
            </a:xfrm>
          </p:grpSpPr>
          <p:cxnSp>
            <p:nvCxnSpPr>
              <p:cNvPr id="269" name="Google Shape;269;p11"/>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0" name="Google Shape;270;p11"/>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1" name="Google Shape;271;p11"/>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2" name="Google Shape;272;p11"/>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3" name="Google Shape;273;p11"/>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4" name="Google Shape;274;p11"/>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5" name="Google Shape;275;p11"/>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6" name="Google Shape;276;p11"/>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7" name="Google Shape;277;p11"/>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8" name="Google Shape;278;p11"/>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79" name="Google Shape;279;p11"/>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0" name="Google Shape;280;p11"/>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1" name="Google Shape;281;p11"/>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2" name="Google Shape;282;p11"/>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3" name="Google Shape;283;p11"/>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4" name="Google Shape;284;p11"/>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5" name="Google Shape;285;p11"/>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6" name="Google Shape;286;p11"/>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7" name="Google Shape;287;p11"/>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8" name="Google Shape;288;p11"/>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89" name="Google Shape;289;p11"/>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90" name="Google Shape;290;p11"/>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91" name="Google Shape;291;p11"/>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92" name="Google Shape;292;p11"/>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93" name="Google Shape;293;p11"/>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294" name="Google Shape;294;p11"/>
            <p:cNvGrpSpPr/>
            <p:nvPr/>
          </p:nvGrpSpPr>
          <p:grpSpPr>
            <a:xfrm>
              <a:off x="1327321" y="150148"/>
              <a:ext cx="382251" cy="389362"/>
              <a:chOff x="5524675" y="3423250"/>
              <a:chExt cx="467700" cy="476400"/>
            </a:xfrm>
          </p:grpSpPr>
          <p:cxnSp>
            <p:nvCxnSpPr>
              <p:cNvPr id="295" name="Google Shape;295;p11"/>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296" name="Google Shape;296;p11"/>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297" name="Google Shape;297;p11"/>
            <p:cNvGrpSpPr/>
            <p:nvPr/>
          </p:nvGrpSpPr>
          <p:grpSpPr>
            <a:xfrm rot="10800000" flipH="1">
              <a:off x="1327335" y="4603992"/>
              <a:ext cx="295583" cy="291778"/>
              <a:chOff x="6964679" y="3405250"/>
              <a:chExt cx="497782" cy="491375"/>
            </a:xfrm>
          </p:grpSpPr>
          <p:cxnSp>
            <p:nvCxnSpPr>
              <p:cNvPr id="298" name="Google Shape;298;p11"/>
              <p:cNvCxnSpPr/>
              <p:nvPr/>
            </p:nvCxnSpPr>
            <p:spPr>
              <a:xfrm>
                <a:off x="6969504"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299" name="Google Shape;299;p11"/>
              <p:cNvSpPr/>
              <p:nvPr/>
            </p:nvSpPr>
            <p:spPr>
              <a:xfrm>
                <a:off x="6964679"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sp>
          <p:nvSpPr>
            <p:cNvPr id="300" name="Google Shape;300;p11"/>
            <p:cNvSpPr/>
            <p:nvPr/>
          </p:nvSpPr>
          <p:spPr>
            <a:xfrm>
              <a:off x="5013025" y="270800"/>
              <a:ext cx="3835775" cy="2925275"/>
            </a:xfrm>
            <a:custGeom>
              <a:avLst/>
              <a:gdLst/>
              <a:ahLst/>
              <a:cxnLst/>
              <a:rect l="l" t="t" r="r" b="b"/>
              <a:pathLst>
                <a:path w="153431" h="117011" extrusionOk="0">
                  <a:moveTo>
                    <a:pt x="0" y="7620"/>
                  </a:moveTo>
                  <a:lnTo>
                    <a:pt x="56197" y="7620"/>
                  </a:lnTo>
                  <a:lnTo>
                    <a:pt x="63817" y="0"/>
                  </a:lnTo>
                  <a:lnTo>
                    <a:pt x="142684" y="0"/>
                  </a:lnTo>
                  <a:lnTo>
                    <a:pt x="147066" y="4382"/>
                  </a:lnTo>
                  <a:lnTo>
                    <a:pt x="147066" y="45149"/>
                  </a:lnTo>
                  <a:lnTo>
                    <a:pt x="153360" y="51441"/>
                  </a:lnTo>
                  <a:lnTo>
                    <a:pt x="153384" y="70077"/>
                  </a:lnTo>
                  <a:lnTo>
                    <a:pt x="146304" y="77153"/>
                  </a:lnTo>
                  <a:lnTo>
                    <a:pt x="146304" y="102489"/>
                  </a:lnTo>
                  <a:lnTo>
                    <a:pt x="153431" y="109567"/>
                  </a:lnTo>
                  <a:lnTo>
                    <a:pt x="153384" y="117011"/>
                  </a:lnTo>
                </a:path>
              </a:pathLst>
            </a:custGeom>
            <a:noFill/>
            <a:ln w="9525" cap="flat" cmpd="sng">
              <a:solidFill>
                <a:schemeClr val="lt2"/>
              </a:solidFill>
              <a:prstDash val="solid"/>
              <a:round/>
              <a:headEnd type="none" w="med" len="med"/>
              <a:tailEnd type="none" w="med" len="med"/>
            </a:ln>
          </p:spPr>
        </p:sp>
        <p:sp>
          <p:nvSpPr>
            <p:cNvPr id="301" name="Google Shape;301;p11"/>
            <p:cNvSpPr/>
            <p:nvPr/>
          </p:nvSpPr>
          <p:spPr>
            <a:xfrm rot="5400000">
              <a:off x="-1185175" y="3592988"/>
              <a:ext cx="3058325" cy="121925"/>
            </a:xfrm>
            <a:custGeom>
              <a:avLst/>
              <a:gdLst/>
              <a:ahLst/>
              <a:cxnLst/>
              <a:rect l="l" t="t" r="r" b="b"/>
              <a:pathLst>
                <a:path w="122333"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22333" y="4791"/>
                  </a:lnTo>
                </a:path>
              </a:pathLst>
            </a:custGeom>
            <a:noFill/>
            <a:ln w="9525" cap="flat" cmpd="sng">
              <a:solidFill>
                <a:schemeClr val="lt2"/>
              </a:solidFill>
              <a:prstDash val="solid"/>
              <a:round/>
              <a:headEnd type="none" w="med" len="med"/>
              <a:tailEnd type="none" w="med" len="med"/>
            </a:ln>
          </p:spPr>
        </p:sp>
      </p:grpSp>
      <p:grpSp>
        <p:nvGrpSpPr>
          <p:cNvPr id="302" name="Google Shape;302;p11"/>
          <p:cNvGrpSpPr/>
          <p:nvPr/>
        </p:nvGrpSpPr>
        <p:grpSpPr>
          <a:xfrm>
            <a:off x="219300" y="220313"/>
            <a:ext cx="8698575" cy="4702687"/>
            <a:chOff x="219300" y="220313"/>
            <a:chExt cx="8698575" cy="4702687"/>
          </a:xfrm>
        </p:grpSpPr>
        <p:pic>
          <p:nvPicPr>
            <p:cNvPr id="303" name="Google Shape;303;p11"/>
            <p:cNvPicPr preferRelativeResize="0"/>
            <p:nvPr/>
          </p:nvPicPr>
          <p:blipFill rotWithShape="1">
            <a:blip r:embed="rId3">
              <a:alphaModFix/>
            </a:blip>
            <a:srcRect l="3247" t="14657" r="3425" b="7375"/>
            <a:stretch/>
          </p:blipFill>
          <p:spPr>
            <a:xfrm>
              <a:off x="7942675" y="220313"/>
              <a:ext cx="930601" cy="1099576"/>
            </a:xfrm>
            <a:prstGeom prst="rect">
              <a:avLst/>
            </a:prstGeom>
            <a:noFill/>
            <a:ln>
              <a:noFill/>
            </a:ln>
          </p:spPr>
        </p:pic>
        <p:pic>
          <p:nvPicPr>
            <p:cNvPr id="304" name="Google Shape;304;p11"/>
            <p:cNvPicPr preferRelativeResize="0"/>
            <p:nvPr/>
          </p:nvPicPr>
          <p:blipFill rotWithShape="1">
            <a:blip r:embed="rId4">
              <a:alphaModFix/>
            </a:blip>
            <a:srcRect l="23932" t="2874" r="22873" b="2865"/>
            <a:stretch/>
          </p:blipFill>
          <p:spPr>
            <a:xfrm flipH="1">
              <a:off x="8499150" y="3110025"/>
              <a:ext cx="418725" cy="1812974"/>
            </a:xfrm>
            <a:prstGeom prst="rect">
              <a:avLst/>
            </a:prstGeom>
            <a:noFill/>
            <a:ln>
              <a:noFill/>
            </a:ln>
          </p:spPr>
        </p:pic>
        <p:pic>
          <p:nvPicPr>
            <p:cNvPr id="305" name="Google Shape;305;p11"/>
            <p:cNvPicPr preferRelativeResize="0"/>
            <p:nvPr/>
          </p:nvPicPr>
          <p:blipFill rotWithShape="1">
            <a:blip r:embed="rId4">
              <a:alphaModFix/>
            </a:blip>
            <a:srcRect l="22063" t="3059" r="22063" b="-2059"/>
            <a:stretch/>
          </p:blipFill>
          <p:spPr>
            <a:xfrm rot="10800000" flipH="1">
              <a:off x="219300" y="699775"/>
              <a:ext cx="418725" cy="1812974"/>
            </a:xfrm>
            <a:prstGeom prst="rect">
              <a:avLst/>
            </a:prstGeom>
            <a:noFill/>
            <a:ln>
              <a:noFill/>
            </a:ln>
          </p:spPr>
        </p:pic>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0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solidFill>
          <a:schemeClr val="lt1"/>
        </a:solidFill>
        <a:effectLst/>
      </p:bgPr>
    </p:bg>
    <p:spTree>
      <p:nvGrpSpPr>
        <p:cNvPr id="1" name="Shape 307"/>
        <p:cNvGrpSpPr/>
        <p:nvPr/>
      </p:nvGrpSpPr>
      <p:grpSpPr>
        <a:xfrm>
          <a:off x="0" y="0"/>
          <a:ext cx="0" cy="0"/>
          <a:chOff x="0" y="0"/>
          <a:chExt cx="0" cy="0"/>
        </a:xfrm>
      </p:grpSpPr>
      <p:pic>
        <p:nvPicPr>
          <p:cNvPr id="308" name="Google Shape;308;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309" name="Google Shape;30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0" name="Google Shape;310;p13"/>
          <p:cNvSpPr txBox="1">
            <a:spLocks noGrp="1"/>
          </p:cNvSpPr>
          <p:nvPr>
            <p:ph type="title" idx="2" hasCustomPrompt="1"/>
          </p:nvPr>
        </p:nvSpPr>
        <p:spPr>
          <a:xfrm>
            <a:off x="720000" y="1272248"/>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1" name="Google Shape;311;p13"/>
          <p:cNvSpPr txBox="1">
            <a:spLocks noGrp="1"/>
          </p:cNvSpPr>
          <p:nvPr>
            <p:ph type="title" idx="3" hasCustomPrompt="1"/>
          </p:nvPr>
        </p:nvSpPr>
        <p:spPr>
          <a:xfrm>
            <a:off x="720000" y="2862227"/>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2" name="Google Shape;312;p13"/>
          <p:cNvSpPr txBox="1">
            <a:spLocks noGrp="1"/>
          </p:cNvSpPr>
          <p:nvPr>
            <p:ph type="title" idx="4" hasCustomPrompt="1"/>
          </p:nvPr>
        </p:nvSpPr>
        <p:spPr>
          <a:xfrm>
            <a:off x="3306000" y="1272248"/>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3" name="Google Shape;313;p13"/>
          <p:cNvSpPr txBox="1">
            <a:spLocks noGrp="1"/>
          </p:cNvSpPr>
          <p:nvPr>
            <p:ph type="title" idx="5" hasCustomPrompt="1"/>
          </p:nvPr>
        </p:nvSpPr>
        <p:spPr>
          <a:xfrm>
            <a:off x="3306000" y="2862227"/>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4" name="Google Shape;314;p13"/>
          <p:cNvSpPr txBox="1">
            <a:spLocks noGrp="1"/>
          </p:cNvSpPr>
          <p:nvPr>
            <p:ph type="title" idx="6" hasCustomPrompt="1"/>
          </p:nvPr>
        </p:nvSpPr>
        <p:spPr>
          <a:xfrm>
            <a:off x="5892000" y="1272248"/>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5" name="Google Shape;315;p13"/>
          <p:cNvSpPr txBox="1">
            <a:spLocks noGrp="1"/>
          </p:cNvSpPr>
          <p:nvPr>
            <p:ph type="title" idx="7" hasCustomPrompt="1"/>
          </p:nvPr>
        </p:nvSpPr>
        <p:spPr>
          <a:xfrm>
            <a:off x="5892000" y="2862227"/>
            <a:ext cx="734700" cy="5727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4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16" name="Google Shape;316;p13"/>
          <p:cNvSpPr txBox="1">
            <a:spLocks noGrp="1"/>
          </p:cNvSpPr>
          <p:nvPr>
            <p:ph type="subTitle" idx="1"/>
          </p:nvPr>
        </p:nvSpPr>
        <p:spPr>
          <a:xfrm>
            <a:off x="720000" y="1875500"/>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7" name="Google Shape;317;p13"/>
          <p:cNvSpPr txBox="1">
            <a:spLocks noGrp="1"/>
          </p:cNvSpPr>
          <p:nvPr>
            <p:ph type="subTitle" idx="8"/>
          </p:nvPr>
        </p:nvSpPr>
        <p:spPr>
          <a:xfrm>
            <a:off x="3306000" y="1875500"/>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8" name="Google Shape;318;p13"/>
          <p:cNvSpPr txBox="1">
            <a:spLocks noGrp="1"/>
          </p:cNvSpPr>
          <p:nvPr>
            <p:ph type="subTitle" idx="9"/>
          </p:nvPr>
        </p:nvSpPr>
        <p:spPr>
          <a:xfrm>
            <a:off x="5892000" y="1875500"/>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19" name="Google Shape;319;p13"/>
          <p:cNvSpPr txBox="1">
            <a:spLocks noGrp="1"/>
          </p:cNvSpPr>
          <p:nvPr>
            <p:ph type="subTitle" idx="13"/>
          </p:nvPr>
        </p:nvSpPr>
        <p:spPr>
          <a:xfrm>
            <a:off x="720000" y="3465525"/>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20" name="Google Shape;320;p13"/>
          <p:cNvSpPr txBox="1">
            <a:spLocks noGrp="1"/>
          </p:cNvSpPr>
          <p:nvPr>
            <p:ph type="subTitle" idx="14"/>
          </p:nvPr>
        </p:nvSpPr>
        <p:spPr>
          <a:xfrm>
            <a:off x="3306000" y="3465525"/>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21" name="Google Shape;321;p13"/>
          <p:cNvSpPr txBox="1">
            <a:spLocks noGrp="1"/>
          </p:cNvSpPr>
          <p:nvPr>
            <p:ph type="subTitle" idx="15"/>
          </p:nvPr>
        </p:nvSpPr>
        <p:spPr>
          <a:xfrm>
            <a:off x="5892000" y="3465525"/>
            <a:ext cx="23337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322" name="Google Shape;322;p13"/>
          <p:cNvGrpSpPr/>
          <p:nvPr/>
        </p:nvGrpSpPr>
        <p:grpSpPr>
          <a:xfrm>
            <a:off x="253100" y="218863"/>
            <a:ext cx="5920918" cy="4823469"/>
            <a:chOff x="247925" y="181588"/>
            <a:chExt cx="5920918" cy="4823469"/>
          </a:xfrm>
        </p:grpSpPr>
        <p:pic>
          <p:nvPicPr>
            <p:cNvPr id="323" name="Google Shape;323;p13"/>
            <p:cNvPicPr preferRelativeResize="0"/>
            <p:nvPr/>
          </p:nvPicPr>
          <p:blipFill rotWithShape="1">
            <a:blip r:embed="rId3">
              <a:alphaModFix/>
            </a:blip>
            <a:srcRect l="22063" t="3059" r="22063" b="-2059"/>
            <a:stretch/>
          </p:blipFill>
          <p:spPr>
            <a:xfrm rot="5400000" flipH="1">
              <a:off x="5052993" y="3889207"/>
              <a:ext cx="418725" cy="1812974"/>
            </a:xfrm>
            <a:prstGeom prst="rect">
              <a:avLst/>
            </a:prstGeom>
            <a:noFill/>
            <a:ln>
              <a:noFill/>
            </a:ln>
          </p:spPr>
        </p:pic>
        <p:pic>
          <p:nvPicPr>
            <p:cNvPr id="324" name="Google Shape;324;p13"/>
            <p:cNvPicPr preferRelativeResize="0"/>
            <p:nvPr/>
          </p:nvPicPr>
          <p:blipFill rotWithShape="1">
            <a:blip r:embed="rId4">
              <a:alphaModFix/>
            </a:blip>
            <a:srcRect l="3247" t="14657" r="3425" b="7375"/>
            <a:stretch/>
          </p:blipFill>
          <p:spPr>
            <a:xfrm flipH="1">
              <a:off x="247925" y="181588"/>
              <a:ext cx="930601" cy="1099576"/>
            </a:xfrm>
            <a:prstGeom prst="rect">
              <a:avLst/>
            </a:prstGeom>
            <a:noFill/>
            <a:ln>
              <a:noFill/>
            </a:ln>
          </p:spPr>
        </p:pic>
      </p:grpSp>
      <p:grpSp>
        <p:nvGrpSpPr>
          <p:cNvPr id="325" name="Google Shape;325;p13"/>
          <p:cNvGrpSpPr/>
          <p:nvPr/>
        </p:nvGrpSpPr>
        <p:grpSpPr>
          <a:xfrm>
            <a:off x="292535" y="162550"/>
            <a:ext cx="8881465" cy="4814713"/>
            <a:chOff x="292535" y="162550"/>
            <a:chExt cx="8881465" cy="4814713"/>
          </a:xfrm>
        </p:grpSpPr>
        <p:grpSp>
          <p:nvGrpSpPr>
            <p:cNvPr id="326" name="Google Shape;326;p13"/>
            <p:cNvGrpSpPr/>
            <p:nvPr/>
          </p:nvGrpSpPr>
          <p:grpSpPr>
            <a:xfrm>
              <a:off x="292535" y="267398"/>
              <a:ext cx="8560412" cy="4608048"/>
              <a:chOff x="292535" y="267398"/>
              <a:chExt cx="8560412" cy="4608048"/>
            </a:xfrm>
          </p:grpSpPr>
          <p:grpSp>
            <p:nvGrpSpPr>
              <p:cNvPr id="327" name="Google Shape;327;p13"/>
              <p:cNvGrpSpPr/>
              <p:nvPr/>
            </p:nvGrpSpPr>
            <p:grpSpPr>
              <a:xfrm>
                <a:off x="8470696" y="267398"/>
                <a:ext cx="382251" cy="389362"/>
                <a:chOff x="5428199" y="3328517"/>
                <a:chExt cx="467700" cy="476400"/>
              </a:xfrm>
            </p:grpSpPr>
            <p:cxnSp>
              <p:nvCxnSpPr>
                <p:cNvPr id="328" name="Google Shape;328;p13"/>
                <p:cNvCxnSpPr/>
                <p:nvPr/>
              </p:nvCxnSpPr>
              <p:spPr>
                <a:xfrm>
                  <a:off x="5662049" y="3328517"/>
                  <a:ext cx="0" cy="476400"/>
                </a:xfrm>
                <a:prstGeom prst="straightConnector1">
                  <a:avLst/>
                </a:prstGeom>
                <a:noFill/>
                <a:ln w="9525" cap="flat" cmpd="sng">
                  <a:solidFill>
                    <a:schemeClr val="dk1"/>
                  </a:solidFill>
                  <a:prstDash val="solid"/>
                  <a:round/>
                  <a:headEnd type="none" w="med" len="med"/>
                  <a:tailEnd type="none" w="med" len="med"/>
                </a:ln>
              </p:spPr>
            </p:cxnSp>
            <p:cxnSp>
              <p:nvCxnSpPr>
                <p:cNvPr id="329" name="Google Shape;329;p13"/>
                <p:cNvCxnSpPr/>
                <p:nvPr/>
              </p:nvCxnSpPr>
              <p:spPr>
                <a:xfrm>
                  <a:off x="5428199" y="3566717"/>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330" name="Google Shape;330;p13"/>
              <p:cNvGrpSpPr/>
              <p:nvPr/>
            </p:nvGrpSpPr>
            <p:grpSpPr>
              <a:xfrm rot="10800000" flipH="1">
                <a:off x="292535" y="4583667"/>
                <a:ext cx="295583" cy="291778"/>
                <a:chOff x="6517769" y="3538039"/>
                <a:chExt cx="497782" cy="491375"/>
              </a:xfrm>
            </p:grpSpPr>
            <p:cxnSp>
              <p:nvCxnSpPr>
                <p:cNvPr id="331" name="Google Shape;331;p13"/>
                <p:cNvCxnSpPr/>
                <p:nvPr/>
              </p:nvCxnSpPr>
              <p:spPr>
                <a:xfrm>
                  <a:off x="6522594" y="3538039"/>
                  <a:ext cx="488100" cy="488100"/>
                </a:xfrm>
                <a:prstGeom prst="straightConnector1">
                  <a:avLst/>
                </a:prstGeom>
                <a:noFill/>
                <a:ln w="9525" cap="flat" cmpd="sng">
                  <a:solidFill>
                    <a:schemeClr val="dk1"/>
                  </a:solidFill>
                  <a:prstDash val="solid"/>
                  <a:round/>
                  <a:headEnd type="none" w="med" len="med"/>
                  <a:tailEnd type="none" w="med" len="med"/>
                </a:ln>
              </p:spPr>
            </p:cxnSp>
            <p:sp>
              <p:nvSpPr>
                <p:cNvPr id="332" name="Google Shape;332;p13"/>
                <p:cNvSpPr/>
                <p:nvPr/>
              </p:nvSpPr>
              <p:spPr>
                <a:xfrm>
                  <a:off x="6517769" y="3538814"/>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grpSp>
          <p:nvGrpSpPr>
            <p:cNvPr id="333" name="Google Shape;333;p13"/>
            <p:cNvGrpSpPr/>
            <p:nvPr/>
          </p:nvGrpSpPr>
          <p:grpSpPr>
            <a:xfrm>
              <a:off x="1130775" y="162550"/>
              <a:ext cx="8043225" cy="4814713"/>
              <a:chOff x="1125600" y="125275"/>
              <a:chExt cx="8043225" cy="4814713"/>
            </a:xfrm>
          </p:grpSpPr>
          <p:sp>
            <p:nvSpPr>
              <p:cNvPr id="334" name="Google Shape;334;p13"/>
              <p:cNvSpPr/>
              <p:nvPr/>
            </p:nvSpPr>
            <p:spPr>
              <a:xfrm>
                <a:off x="1125600" y="125275"/>
                <a:ext cx="2723125" cy="121925"/>
              </a:xfrm>
              <a:custGeom>
                <a:avLst/>
                <a:gdLst/>
                <a:ahLst/>
                <a:cxnLst/>
                <a:rect l="l" t="t" r="r" b="b"/>
                <a:pathLst>
                  <a:path w="108925"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08925" y="4842"/>
                    </a:lnTo>
                  </a:path>
                </a:pathLst>
              </a:custGeom>
              <a:noFill/>
              <a:ln w="9525" cap="flat" cmpd="sng">
                <a:solidFill>
                  <a:schemeClr val="lt2"/>
                </a:solidFill>
                <a:prstDash val="solid"/>
                <a:round/>
                <a:headEnd type="none" w="med" len="med"/>
                <a:tailEnd type="none" w="med" len="med"/>
              </a:ln>
            </p:spPr>
          </p:sp>
          <p:sp>
            <p:nvSpPr>
              <p:cNvPr id="335" name="Google Shape;335;p13"/>
              <p:cNvSpPr/>
              <p:nvPr/>
            </p:nvSpPr>
            <p:spPr>
              <a:xfrm>
                <a:off x="6110500" y="4818063"/>
                <a:ext cx="3058325" cy="121925"/>
              </a:xfrm>
              <a:custGeom>
                <a:avLst/>
                <a:gdLst/>
                <a:ahLst/>
                <a:cxnLst/>
                <a:rect l="l" t="t" r="r" b="b"/>
                <a:pathLst>
                  <a:path w="122333"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22333" y="4791"/>
                    </a:lnTo>
                  </a:path>
                </a:pathLst>
              </a:custGeom>
              <a:noFill/>
              <a:ln w="9525" cap="flat" cmpd="sng">
                <a:solidFill>
                  <a:schemeClr val="lt2"/>
                </a:solidFill>
                <a:prstDash val="solid"/>
                <a:round/>
                <a:headEnd type="none" w="med" len="med"/>
                <a:tailEnd type="none" w="med" len="med"/>
              </a:ln>
            </p:spPr>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336"/>
        <p:cNvGrpSpPr/>
        <p:nvPr/>
      </p:nvGrpSpPr>
      <p:grpSpPr>
        <a:xfrm>
          <a:off x="0" y="0"/>
          <a:ext cx="0" cy="0"/>
          <a:chOff x="0" y="0"/>
          <a:chExt cx="0" cy="0"/>
        </a:xfrm>
      </p:grpSpPr>
      <p:pic>
        <p:nvPicPr>
          <p:cNvPr id="337" name="Google Shape;337;p14"/>
          <p:cNvPicPr preferRelativeResize="0"/>
          <p:nvPr/>
        </p:nvPicPr>
        <p:blipFill>
          <a:blip r:embed="rId2">
            <a:alphaModFix/>
          </a:blip>
          <a:stretch>
            <a:fillRect/>
          </a:stretch>
        </p:blipFill>
        <p:spPr>
          <a:xfrm flipH="1">
            <a:off x="0" y="0"/>
            <a:ext cx="9144000" cy="5143500"/>
          </a:xfrm>
          <a:prstGeom prst="rect">
            <a:avLst/>
          </a:prstGeom>
          <a:noFill/>
          <a:ln>
            <a:noFill/>
          </a:ln>
        </p:spPr>
      </p:pic>
      <p:pic>
        <p:nvPicPr>
          <p:cNvPr id="338" name="Google Shape;338;p14"/>
          <p:cNvPicPr preferRelativeResize="0"/>
          <p:nvPr/>
        </p:nvPicPr>
        <p:blipFill rotWithShape="1">
          <a:blip r:embed="rId3">
            <a:alphaModFix/>
          </a:blip>
          <a:srcRect l="22063" t="3059" r="22063" b="-2059"/>
          <a:stretch/>
        </p:blipFill>
        <p:spPr>
          <a:xfrm rot="10800000" flipH="1">
            <a:off x="211350" y="1368775"/>
            <a:ext cx="418725" cy="1812974"/>
          </a:xfrm>
          <a:prstGeom prst="rect">
            <a:avLst/>
          </a:prstGeom>
          <a:noFill/>
          <a:ln>
            <a:noFill/>
          </a:ln>
        </p:spPr>
      </p:pic>
      <p:grpSp>
        <p:nvGrpSpPr>
          <p:cNvPr id="339" name="Google Shape;339;p14"/>
          <p:cNvGrpSpPr/>
          <p:nvPr/>
        </p:nvGrpSpPr>
        <p:grpSpPr>
          <a:xfrm>
            <a:off x="255100" y="264838"/>
            <a:ext cx="8599379" cy="5154387"/>
            <a:chOff x="255100" y="264838"/>
            <a:chExt cx="8599379" cy="5154387"/>
          </a:xfrm>
        </p:grpSpPr>
        <p:sp>
          <p:nvSpPr>
            <p:cNvPr id="340" name="Google Shape;340;p14"/>
            <p:cNvSpPr/>
            <p:nvPr/>
          </p:nvSpPr>
          <p:spPr>
            <a:xfrm flipH="1">
              <a:off x="255100" y="3022400"/>
              <a:ext cx="141900" cy="2396825"/>
            </a:xfrm>
            <a:custGeom>
              <a:avLst/>
              <a:gdLst/>
              <a:ahLst/>
              <a:cxnLst/>
              <a:rect l="l" t="t" r="r" b="b"/>
              <a:pathLst>
                <a:path w="5676" h="95873" extrusionOk="0">
                  <a:moveTo>
                    <a:pt x="4188" y="0"/>
                  </a:moveTo>
                  <a:lnTo>
                    <a:pt x="4188" y="21804"/>
                  </a:lnTo>
                  <a:lnTo>
                    <a:pt x="402" y="25591"/>
                  </a:lnTo>
                  <a:lnTo>
                    <a:pt x="402" y="33395"/>
                  </a:lnTo>
                  <a:lnTo>
                    <a:pt x="4877" y="37870"/>
                  </a:lnTo>
                  <a:lnTo>
                    <a:pt x="4877" y="59560"/>
                  </a:lnTo>
                  <a:lnTo>
                    <a:pt x="0" y="64437"/>
                  </a:lnTo>
                  <a:lnTo>
                    <a:pt x="0" y="90545"/>
                  </a:lnTo>
                  <a:lnTo>
                    <a:pt x="4791" y="95336"/>
                  </a:lnTo>
                  <a:lnTo>
                    <a:pt x="5676" y="95873"/>
                  </a:lnTo>
                </a:path>
              </a:pathLst>
            </a:custGeom>
            <a:noFill/>
            <a:ln w="9525" cap="flat" cmpd="sng">
              <a:solidFill>
                <a:schemeClr val="lt2"/>
              </a:solidFill>
              <a:prstDash val="solid"/>
              <a:round/>
              <a:headEnd type="none" w="med" len="med"/>
              <a:tailEnd type="none" w="med" len="med"/>
            </a:ln>
          </p:spPr>
        </p:sp>
        <p:grpSp>
          <p:nvGrpSpPr>
            <p:cNvPr id="341" name="Google Shape;341;p14"/>
            <p:cNvGrpSpPr/>
            <p:nvPr/>
          </p:nvGrpSpPr>
          <p:grpSpPr>
            <a:xfrm>
              <a:off x="6407641" y="264838"/>
              <a:ext cx="2446837" cy="95401"/>
              <a:chOff x="-2255350" y="596250"/>
              <a:chExt cx="1431150" cy="55800"/>
            </a:xfrm>
          </p:grpSpPr>
          <p:cxnSp>
            <p:nvCxnSpPr>
              <p:cNvPr id="342" name="Google Shape;342;p14"/>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43" name="Google Shape;343;p14"/>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44" name="Google Shape;344;p14"/>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45" name="Google Shape;345;p14"/>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46" name="Google Shape;346;p14"/>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47" name="Google Shape;347;p14"/>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48" name="Google Shape;348;p14"/>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49" name="Google Shape;349;p14"/>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0" name="Google Shape;350;p14"/>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1" name="Google Shape;351;p14"/>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2" name="Google Shape;352;p14"/>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3" name="Google Shape;353;p14"/>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4" name="Google Shape;354;p14"/>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5" name="Google Shape;355;p14"/>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6" name="Google Shape;356;p14"/>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7" name="Google Shape;357;p14"/>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8" name="Google Shape;358;p14"/>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59" name="Google Shape;359;p14"/>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60" name="Google Shape;360;p14"/>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61" name="Google Shape;361;p14"/>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62" name="Google Shape;362;p14"/>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63" name="Google Shape;363;p14"/>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64" name="Google Shape;364;p14"/>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65" name="Google Shape;365;p14"/>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66" name="Google Shape;366;p14"/>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367" name="Google Shape;367;p14"/>
            <p:cNvGrpSpPr/>
            <p:nvPr/>
          </p:nvGrpSpPr>
          <p:grpSpPr>
            <a:xfrm>
              <a:off x="289496" y="264848"/>
              <a:ext cx="382251" cy="389362"/>
              <a:chOff x="5524675" y="3423250"/>
              <a:chExt cx="467700" cy="476400"/>
            </a:xfrm>
          </p:grpSpPr>
          <p:cxnSp>
            <p:nvCxnSpPr>
              <p:cNvPr id="368" name="Google Shape;368;p14"/>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369" name="Google Shape;369;p14"/>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370" name="Google Shape;370;p14"/>
            <p:cNvGrpSpPr/>
            <p:nvPr/>
          </p:nvGrpSpPr>
          <p:grpSpPr>
            <a:xfrm rot="10800000">
              <a:off x="8558885" y="4603992"/>
              <a:ext cx="295583" cy="291778"/>
              <a:chOff x="4680829" y="3276882"/>
              <a:chExt cx="497782" cy="491375"/>
            </a:xfrm>
          </p:grpSpPr>
          <p:cxnSp>
            <p:nvCxnSpPr>
              <p:cNvPr id="371" name="Google Shape;371;p14"/>
              <p:cNvCxnSpPr/>
              <p:nvPr/>
            </p:nvCxnSpPr>
            <p:spPr>
              <a:xfrm>
                <a:off x="4685654" y="3276882"/>
                <a:ext cx="488100" cy="488100"/>
              </a:xfrm>
              <a:prstGeom prst="straightConnector1">
                <a:avLst/>
              </a:prstGeom>
              <a:noFill/>
              <a:ln w="9525" cap="flat" cmpd="sng">
                <a:solidFill>
                  <a:schemeClr val="dk1"/>
                </a:solidFill>
                <a:prstDash val="solid"/>
                <a:round/>
                <a:headEnd type="none" w="med" len="med"/>
                <a:tailEnd type="none" w="med" len="med"/>
              </a:ln>
            </p:spPr>
          </p:cxnSp>
          <p:sp>
            <p:nvSpPr>
              <p:cNvPr id="372" name="Google Shape;372;p14"/>
              <p:cNvSpPr/>
              <p:nvPr/>
            </p:nvSpPr>
            <p:spPr>
              <a:xfrm>
                <a:off x="4680829" y="3277657"/>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sp>
        <p:nvSpPr>
          <p:cNvPr id="373" name="Google Shape;373;p1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374"/>
        <p:cNvGrpSpPr/>
        <p:nvPr/>
      </p:nvGrpSpPr>
      <p:grpSpPr>
        <a:xfrm>
          <a:off x="0" y="0"/>
          <a:ext cx="0" cy="0"/>
          <a:chOff x="0" y="0"/>
          <a:chExt cx="0" cy="0"/>
        </a:xfrm>
      </p:grpSpPr>
      <p:pic>
        <p:nvPicPr>
          <p:cNvPr id="375" name="Google Shape;375;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76" name="Google Shape;376;p15"/>
          <p:cNvSpPr txBox="1">
            <a:spLocks noGrp="1"/>
          </p:cNvSpPr>
          <p:nvPr>
            <p:ph type="title"/>
          </p:nvPr>
        </p:nvSpPr>
        <p:spPr>
          <a:xfrm>
            <a:off x="4413150" y="1001425"/>
            <a:ext cx="2979000" cy="10554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7" name="Google Shape;377;p15"/>
          <p:cNvSpPr txBox="1">
            <a:spLocks noGrp="1"/>
          </p:cNvSpPr>
          <p:nvPr>
            <p:ph type="subTitle" idx="1"/>
          </p:nvPr>
        </p:nvSpPr>
        <p:spPr>
          <a:xfrm>
            <a:off x="3965375" y="2209525"/>
            <a:ext cx="4218900" cy="20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grpSp>
        <p:nvGrpSpPr>
          <p:cNvPr id="378" name="Google Shape;378;p15"/>
          <p:cNvGrpSpPr/>
          <p:nvPr/>
        </p:nvGrpSpPr>
        <p:grpSpPr>
          <a:xfrm>
            <a:off x="295210" y="264817"/>
            <a:ext cx="8559265" cy="4603772"/>
            <a:chOff x="295210" y="264817"/>
            <a:chExt cx="8559265" cy="4603772"/>
          </a:xfrm>
        </p:grpSpPr>
        <p:grpSp>
          <p:nvGrpSpPr>
            <p:cNvPr id="379" name="Google Shape;379;p15"/>
            <p:cNvGrpSpPr/>
            <p:nvPr/>
          </p:nvGrpSpPr>
          <p:grpSpPr>
            <a:xfrm flipH="1">
              <a:off x="5976781" y="4773188"/>
              <a:ext cx="2446837" cy="95401"/>
              <a:chOff x="-2255350" y="596250"/>
              <a:chExt cx="1431150" cy="55800"/>
            </a:xfrm>
          </p:grpSpPr>
          <p:cxnSp>
            <p:nvCxnSpPr>
              <p:cNvPr id="380" name="Google Shape;380;p15"/>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1" name="Google Shape;381;p15"/>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2" name="Google Shape;382;p15"/>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3" name="Google Shape;383;p15"/>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4" name="Google Shape;384;p15"/>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5" name="Google Shape;385;p15"/>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6" name="Google Shape;386;p15"/>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7" name="Google Shape;387;p15"/>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8" name="Google Shape;388;p15"/>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89" name="Google Shape;389;p15"/>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0" name="Google Shape;390;p15"/>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1" name="Google Shape;391;p15"/>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2" name="Google Shape;392;p15"/>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3" name="Google Shape;393;p15"/>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4" name="Google Shape;394;p15"/>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5" name="Google Shape;395;p15"/>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6" name="Google Shape;396;p15"/>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7" name="Google Shape;397;p15"/>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8" name="Google Shape;398;p15"/>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399" name="Google Shape;399;p15"/>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0" name="Google Shape;400;p15"/>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1" name="Google Shape;401;p15"/>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2" name="Google Shape;402;p15"/>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3" name="Google Shape;403;p15"/>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04" name="Google Shape;404;p15"/>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405" name="Google Shape;405;p15"/>
            <p:cNvGrpSpPr/>
            <p:nvPr/>
          </p:nvGrpSpPr>
          <p:grpSpPr>
            <a:xfrm flipH="1">
              <a:off x="8558892" y="264817"/>
              <a:ext cx="295583" cy="291778"/>
              <a:chOff x="6451375" y="3405250"/>
              <a:chExt cx="497782" cy="491375"/>
            </a:xfrm>
          </p:grpSpPr>
          <p:cxnSp>
            <p:nvCxnSpPr>
              <p:cNvPr id="406" name="Google Shape;406;p15"/>
              <p:cNvCxnSpPr/>
              <p:nvPr/>
            </p:nvCxnSpPr>
            <p:spPr>
              <a:xfrm>
                <a:off x="6456200"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407" name="Google Shape;407;p15"/>
              <p:cNvSpPr/>
              <p:nvPr/>
            </p:nvSpPr>
            <p:spPr>
              <a:xfrm>
                <a:off x="6451375"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sp>
          <p:nvSpPr>
            <p:cNvPr id="408" name="Google Shape;408;p15"/>
            <p:cNvSpPr/>
            <p:nvPr/>
          </p:nvSpPr>
          <p:spPr>
            <a:xfrm flipH="1">
              <a:off x="295210" y="270775"/>
              <a:ext cx="3835775" cy="2925275"/>
            </a:xfrm>
            <a:custGeom>
              <a:avLst/>
              <a:gdLst/>
              <a:ahLst/>
              <a:cxnLst/>
              <a:rect l="l" t="t" r="r" b="b"/>
              <a:pathLst>
                <a:path w="153431" h="117011" extrusionOk="0">
                  <a:moveTo>
                    <a:pt x="0" y="7620"/>
                  </a:moveTo>
                  <a:lnTo>
                    <a:pt x="56197" y="7620"/>
                  </a:lnTo>
                  <a:lnTo>
                    <a:pt x="63817" y="0"/>
                  </a:lnTo>
                  <a:lnTo>
                    <a:pt x="142684" y="0"/>
                  </a:lnTo>
                  <a:lnTo>
                    <a:pt x="147066" y="4382"/>
                  </a:lnTo>
                  <a:lnTo>
                    <a:pt x="147066" y="45149"/>
                  </a:lnTo>
                  <a:lnTo>
                    <a:pt x="153360" y="51441"/>
                  </a:lnTo>
                  <a:lnTo>
                    <a:pt x="153384" y="70077"/>
                  </a:lnTo>
                  <a:lnTo>
                    <a:pt x="146304" y="77153"/>
                  </a:lnTo>
                  <a:lnTo>
                    <a:pt x="146304" y="102489"/>
                  </a:lnTo>
                  <a:lnTo>
                    <a:pt x="153431" y="109567"/>
                  </a:lnTo>
                  <a:lnTo>
                    <a:pt x="153384" y="117011"/>
                  </a:lnTo>
                </a:path>
              </a:pathLst>
            </a:custGeom>
            <a:noFill/>
            <a:ln w="9525" cap="flat" cmpd="sng">
              <a:solidFill>
                <a:schemeClr val="lt2"/>
              </a:solidFill>
              <a:prstDash val="solid"/>
              <a:round/>
              <a:headEnd type="none" w="med" len="med"/>
              <a:tailEnd type="none" w="med" len="med"/>
            </a:ln>
          </p:spPr>
        </p:sp>
      </p:grpSp>
      <p:grpSp>
        <p:nvGrpSpPr>
          <p:cNvPr id="409" name="Google Shape;409;p15"/>
          <p:cNvGrpSpPr/>
          <p:nvPr/>
        </p:nvGrpSpPr>
        <p:grpSpPr>
          <a:xfrm>
            <a:off x="226135" y="245631"/>
            <a:ext cx="1121398" cy="4677344"/>
            <a:chOff x="226135" y="245631"/>
            <a:chExt cx="1121398" cy="4677344"/>
          </a:xfrm>
        </p:grpSpPr>
        <p:pic>
          <p:nvPicPr>
            <p:cNvPr id="410" name="Google Shape;410;p15"/>
            <p:cNvPicPr preferRelativeResize="0"/>
            <p:nvPr/>
          </p:nvPicPr>
          <p:blipFill rotWithShape="1">
            <a:blip r:embed="rId3">
              <a:alphaModFix/>
            </a:blip>
            <a:srcRect l="23932" t="2874" r="22873" b="2865"/>
            <a:stretch/>
          </p:blipFill>
          <p:spPr>
            <a:xfrm>
              <a:off x="226135" y="3110000"/>
              <a:ext cx="418725" cy="1812974"/>
            </a:xfrm>
            <a:prstGeom prst="rect">
              <a:avLst/>
            </a:prstGeom>
            <a:noFill/>
            <a:ln>
              <a:noFill/>
            </a:ln>
          </p:spPr>
        </p:pic>
        <p:pic>
          <p:nvPicPr>
            <p:cNvPr id="411" name="Google Shape;411;p15"/>
            <p:cNvPicPr preferRelativeResize="0"/>
            <p:nvPr/>
          </p:nvPicPr>
          <p:blipFill rotWithShape="1">
            <a:blip r:embed="rId4">
              <a:alphaModFix/>
            </a:blip>
            <a:srcRect l="3247" t="14657" r="3425" b="7375"/>
            <a:stretch/>
          </p:blipFill>
          <p:spPr>
            <a:xfrm rot="-5400000">
              <a:off x="332444" y="161143"/>
              <a:ext cx="930601" cy="1099576"/>
            </a:xfrm>
            <a:prstGeom prst="rect">
              <a:avLst/>
            </a:prstGeom>
            <a:noFill/>
            <a:ln>
              <a:noFill/>
            </a:ln>
          </p:spPr>
        </p:pic>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412"/>
        <p:cNvGrpSpPr/>
        <p:nvPr/>
      </p:nvGrpSpPr>
      <p:grpSpPr>
        <a:xfrm>
          <a:off x="0" y="0"/>
          <a:ext cx="0" cy="0"/>
          <a:chOff x="0" y="0"/>
          <a:chExt cx="0" cy="0"/>
        </a:xfrm>
      </p:grpSpPr>
      <p:pic>
        <p:nvPicPr>
          <p:cNvPr id="413" name="Google Shape;413;p16"/>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414" name="Google Shape;414;p16"/>
          <p:cNvSpPr txBox="1">
            <a:spLocks noGrp="1"/>
          </p:cNvSpPr>
          <p:nvPr>
            <p:ph type="title"/>
          </p:nvPr>
        </p:nvSpPr>
        <p:spPr>
          <a:xfrm>
            <a:off x="6133525" y="539500"/>
            <a:ext cx="2218200" cy="1011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15" name="Google Shape;415;p16"/>
          <p:cNvSpPr txBox="1">
            <a:spLocks noGrp="1"/>
          </p:cNvSpPr>
          <p:nvPr>
            <p:ph type="subTitle" idx="1"/>
          </p:nvPr>
        </p:nvSpPr>
        <p:spPr>
          <a:xfrm>
            <a:off x="6133525" y="1511250"/>
            <a:ext cx="2218200" cy="123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16" name="Google Shape;416;p16"/>
          <p:cNvSpPr>
            <a:spLocks noGrp="1"/>
          </p:cNvSpPr>
          <p:nvPr>
            <p:ph type="pic" idx="2"/>
          </p:nvPr>
        </p:nvSpPr>
        <p:spPr>
          <a:xfrm>
            <a:off x="713225" y="554676"/>
            <a:ext cx="2801100" cy="4049400"/>
          </a:xfrm>
          <a:prstGeom prst="rect">
            <a:avLst/>
          </a:prstGeom>
          <a:noFill/>
          <a:ln>
            <a:noFill/>
          </a:ln>
        </p:spPr>
      </p:sp>
      <p:sp>
        <p:nvSpPr>
          <p:cNvPr id="417" name="Google Shape;417;p16"/>
          <p:cNvSpPr>
            <a:spLocks noGrp="1"/>
          </p:cNvSpPr>
          <p:nvPr>
            <p:ph type="pic" idx="3"/>
          </p:nvPr>
        </p:nvSpPr>
        <p:spPr>
          <a:xfrm>
            <a:off x="3671775" y="554675"/>
            <a:ext cx="2304300" cy="2285700"/>
          </a:xfrm>
          <a:prstGeom prst="rect">
            <a:avLst/>
          </a:prstGeom>
          <a:noFill/>
          <a:ln>
            <a:noFill/>
          </a:ln>
        </p:spPr>
      </p:sp>
      <p:sp>
        <p:nvSpPr>
          <p:cNvPr id="418" name="Google Shape;418;p16"/>
          <p:cNvSpPr>
            <a:spLocks noGrp="1"/>
          </p:cNvSpPr>
          <p:nvPr>
            <p:ph type="pic" idx="4"/>
          </p:nvPr>
        </p:nvSpPr>
        <p:spPr>
          <a:xfrm>
            <a:off x="3671775" y="2953775"/>
            <a:ext cx="4740300" cy="1650300"/>
          </a:xfrm>
          <a:prstGeom prst="rect">
            <a:avLst/>
          </a:prstGeom>
          <a:noFill/>
          <a:ln>
            <a:noFill/>
          </a:ln>
        </p:spPr>
      </p:sp>
      <p:grpSp>
        <p:nvGrpSpPr>
          <p:cNvPr id="419" name="Google Shape;419;p16"/>
          <p:cNvGrpSpPr/>
          <p:nvPr/>
        </p:nvGrpSpPr>
        <p:grpSpPr>
          <a:xfrm>
            <a:off x="289491" y="4783263"/>
            <a:ext cx="2446837" cy="95401"/>
            <a:chOff x="-2255350" y="596250"/>
            <a:chExt cx="1431150" cy="55800"/>
          </a:xfrm>
        </p:grpSpPr>
        <p:cxnSp>
          <p:nvCxnSpPr>
            <p:cNvPr id="420" name="Google Shape;420;p16"/>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21" name="Google Shape;421;p16"/>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22" name="Google Shape;422;p16"/>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23" name="Google Shape;423;p16"/>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24" name="Google Shape;424;p16"/>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25" name="Google Shape;425;p16"/>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26" name="Google Shape;426;p16"/>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27" name="Google Shape;427;p16"/>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28" name="Google Shape;428;p16"/>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29" name="Google Shape;429;p16"/>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0" name="Google Shape;430;p16"/>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1" name="Google Shape;431;p16"/>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2" name="Google Shape;432;p16"/>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3" name="Google Shape;433;p16"/>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4" name="Google Shape;434;p16"/>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5" name="Google Shape;435;p16"/>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6" name="Google Shape;436;p16"/>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7" name="Google Shape;437;p16"/>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8" name="Google Shape;438;p16"/>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39" name="Google Shape;439;p16"/>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40" name="Google Shape;440;p16"/>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41" name="Google Shape;441;p16"/>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42" name="Google Shape;442;p16"/>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43" name="Google Shape;443;p16"/>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44" name="Google Shape;444;p16"/>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445" name="Google Shape;445;p16"/>
          <p:cNvGrpSpPr/>
          <p:nvPr/>
        </p:nvGrpSpPr>
        <p:grpSpPr>
          <a:xfrm>
            <a:off x="289535" y="264842"/>
            <a:ext cx="295583" cy="291778"/>
            <a:chOff x="6451375" y="3405250"/>
            <a:chExt cx="497782" cy="491375"/>
          </a:xfrm>
        </p:grpSpPr>
        <p:cxnSp>
          <p:nvCxnSpPr>
            <p:cNvPr id="446" name="Google Shape;446;p16"/>
            <p:cNvCxnSpPr/>
            <p:nvPr/>
          </p:nvCxnSpPr>
          <p:spPr>
            <a:xfrm>
              <a:off x="6456200"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447" name="Google Shape;447;p16"/>
            <p:cNvSpPr/>
            <p:nvPr/>
          </p:nvSpPr>
          <p:spPr>
            <a:xfrm>
              <a:off x="6451375"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sp>
        <p:nvSpPr>
          <p:cNvPr id="448" name="Google Shape;448;p16"/>
          <p:cNvSpPr/>
          <p:nvPr/>
        </p:nvSpPr>
        <p:spPr>
          <a:xfrm rot="10800000" flipH="1">
            <a:off x="5028400" y="269600"/>
            <a:ext cx="3746775" cy="167775"/>
          </a:xfrm>
          <a:custGeom>
            <a:avLst/>
            <a:gdLst/>
            <a:ahLst/>
            <a:cxnLst/>
            <a:rect l="l" t="t" r="r" b="b"/>
            <a:pathLst>
              <a:path w="149871" h="6711" extrusionOk="0">
                <a:moveTo>
                  <a:pt x="0" y="0"/>
                </a:moveTo>
                <a:lnTo>
                  <a:pt x="56674" y="59"/>
                </a:lnTo>
                <a:lnTo>
                  <a:pt x="63286" y="6711"/>
                </a:lnTo>
                <a:lnTo>
                  <a:pt x="121592" y="6711"/>
                </a:lnTo>
                <a:lnTo>
                  <a:pt x="145281" y="6656"/>
                </a:lnTo>
                <a:lnTo>
                  <a:pt x="149871" y="2525"/>
                </a:lnTo>
              </a:path>
            </a:pathLst>
          </a:custGeom>
          <a:noFill/>
          <a:ln w="9525" cap="flat" cmpd="sng">
            <a:solidFill>
              <a:schemeClr val="lt2"/>
            </a:solidFill>
            <a:prstDash val="solid"/>
            <a:round/>
            <a:headEnd type="none" w="med" len="med"/>
            <a:tailEnd type="none" w="med" len="med"/>
          </a:ln>
        </p:spPr>
      </p:sp>
      <p:pic>
        <p:nvPicPr>
          <p:cNvPr id="449" name="Google Shape;449;p16"/>
          <p:cNvPicPr preferRelativeResize="0"/>
          <p:nvPr/>
        </p:nvPicPr>
        <p:blipFill rotWithShape="1">
          <a:blip r:embed="rId3">
            <a:alphaModFix/>
          </a:blip>
          <a:srcRect l="3247" t="17795" r="3425" b="7371"/>
          <a:stretch/>
        </p:blipFill>
        <p:spPr>
          <a:xfrm>
            <a:off x="7942275" y="264850"/>
            <a:ext cx="930601" cy="10553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450"/>
        <p:cNvGrpSpPr/>
        <p:nvPr/>
      </p:nvGrpSpPr>
      <p:grpSpPr>
        <a:xfrm>
          <a:off x="0" y="0"/>
          <a:ext cx="0" cy="0"/>
          <a:chOff x="0" y="0"/>
          <a:chExt cx="0" cy="0"/>
        </a:xfrm>
      </p:grpSpPr>
      <p:pic>
        <p:nvPicPr>
          <p:cNvPr id="451" name="Google Shape;451;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2" name="Google Shape;45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53" name="Google Shape;453;p17"/>
          <p:cNvSpPr txBox="1">
            <a:spLocks noGrp="1"/>
          </p:cNvSpPr>
          <p:nvPr>
            <p:ph type="subTitle" idx="1"/>
          </p:nvPr>
        </p:nvSpPr>
        <p:spPr>
          <a:xfrm>
            <a:off x="985775" y="2053575"/>
            <a:ext cx="2079000" cy="202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4" name="Google Shape;454;p17"/>
          <p:cNvSpPr txBox="1">
            <a:spLocks noGrp="1"/>
          </p:cNvSpPr>
          <p:nvPr>
            <p:ph type="subTitle" idx="2"/>
          </p:nvPr>
        </p:nvSpPr>
        <p:spPr>
          <a:xfrm>
            <a:off x="3532498" y="2053575"/>
            <a:ext cx="2079000" cy="202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5" name="Google Shape;455;p17"/>
          <p:cNvSpPr txBox="1">
            <a:spLocks noGrp="1"/>
          </p:cNvSpPr>
          <p:nvPr>
            <p:ph type="subTitle" idx="3"/>
          </p:nvPr>
        </p:nvSpPr>
        <p:spPr>
          <a:xfrm>
            <a:off x="6079225" y="2053575"/>
            <a:ext cx="2079000" cy="202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56" name="Google Shape;456;p17"/>
          <p:cNvSpPr txBox="1">
            <a:spLocks noGrp="1"/>
          </p:cNvSpPr>
          <p:nvPr>
            <p:ph type="subTitle" idx="4"/>
          </p:nvPr>
        </p:nvSpPr>
        <p:spPr>
          <a:xfrm>
            <a:off x="985775" y="1273725"/>
            <a:ext cx="2079000" cy="79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7" name="Google Shape;457;p17"/>
          <p:cNvSpPr txBox="1">
            <a:spLocks noGrp="1"/>
          </p:cNvSpPr>
          <p:nvPr>
            <p:ph type="subTitle" idx="5"/>
          </p:nvPr>
        </p:nvSpPr>
        <p:spPr>
          <a:xfrm>
            <a:off x="3532502" y="1273725"/>
            <a:ext cx="2079000" cy="79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58" name="Google Shape;458;p17"/>
          <p:cNvSpPr txBox="1">
            <a:spLocks noGrp="1"/>
          </p:cNvSpPr>
          <p:nvPr>
            <p:ph type="subTitle" idx="6"/>
          </p:nvPr>
        </p:nvSpPr>
        <p:spPr>
          <a:xfrm>
            <a:off x="6079225" y="1273725"/>
            <a:ext cx="2079000" cy="79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59" name="Google Shape;459;p17"/>
          <p:cNvGrpSpPr/>
          <p:nvPr/>
        </p:nvGrpSpPr>
        <p:grpSpPr>
          <a:xfrm>
            <a:off x="289521" y="264838"/>
            <a:ext cx="8564958" cy="4609070"/>
            <a:chOff x="289521" y="264838"/>
            <a:chExt cx="8564958" cy="4609070"/>
          </a:xfrm>
        </p:grpSpPr>
        <p:grpSp>
          <p:nvGrpSpPr>
            <p:cNvPr id="460" name="Google Shape;460;p17"/>
            <p:cNvGrpSpPr/>
            <p:nvPr/>
          </p:nvGrpSpPr>
          <p:grpSpPr>
            <a:xfrm>
              <a:off x="289521" y="264838"/>
              <a:ext cx="8564958" cy="4609070"/>
              <a:chOff x="289521" y="264838"/>
              <a:chExt cx="8564958" cy="4609070"/>
            </a:xfrm>
          </p:grpSpPr>
          <p:grpSp>
            <p:nvGrpSpPr>
              <p:cNvPr id="461" name="Google Shape;461;p17"/>
              <p:cNvGrpSpPr/>
              <p:nvPr/>
            </p:nvGrpSpPr>
            <p:grpSpPr>
              <a:xfrm>
                <a:off x="6407641" y="264838"/>
                <a:ext cx="2446837" cy="95401"/>
                <a:chOff x="-2255350" y="596250"/>
                <a:chExt cx="1431150" cy="55800"/>
              </a:xfrm>
            </p:grpSpPr>
            <p:cxnSp>
              <p:nvCxnSpPr>
                <p:cNvPr id="462" name="Google Shape;462;p17"/>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3" name="Google Shape;463;p17"/>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4" name="Google Shape;464;p17"/>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5" name="Google Shape;465;p17"/>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6" name="Google Shape;466;p17"/>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7" name="Google Shape;467;p17"/>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8" name="Google Shape;468;p17"/>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69" name="Google Shape;469;p17"/>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0" name="Google Shape;470;p17"/>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1" name="Google Shape;471;p17"/>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2" name="Google Shape;472;p17"/>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3" name="Google Shape;473;p17"/>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4" name="Google Shape;474;p17"/>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5" name="Google Shape;475;p17"/>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6" name="Google Shape;476;p17"/>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7" name="Google Shape;477;p17"/>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8" name="Google Shape;478;p17"/>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79" name="Google Shape;479;p17"/>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0" name="Google Shape;480;p17"/>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1" name="Google Shape;481;p17"/>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2" name="Google Shape;482;p17"/>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3" name="Google Shape;483;p17"/>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4" name="Google Shape;484;p17"/>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5" name="Google Shape;485;p17"/>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486" name="Google Shape;486;p17"/>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487" name="Google Shape;487;p17"/>
              <p:cNvGrpSpPr/>
              <p:nvPr/>
            </p:nvGrpSpPr>
            <p:grpSpPr>
              <a:xfrm>
                <a:off x="289521" y="264848"/>
                <a:ext cx="382251" cy="389362"/>
                <a:chOff x="5524675" y="3423250"/>
                <a:chExt cx="467700" cy="476400"/>
              </a:xfrm>
            </p:grpSpPr>
            <p:cxnSp>
              <p:nvCxnSpPr>
                <p:cNvPr id="488" name="Google Shape;488;p17"/>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489" name="Google Shape;489;p17"/>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490" name="Google Shape;490;p17"/>
              <p:cNvGrpSpPr/>
              <p:nvPr/>
            </p:nvGrpSpPr>
            <p:grpSpPr>
              <a:xfrm rot="10800000">
                <a:off x="8558885" y="4582130"/>
                <a:ext cx="295583" cy="291778"/>
                <a:chOff x="6451375" y="3405250"/>
                <a:chExt cx="497782" cy="491375"/>
              </a:xfrm>
            </p:grpSpPr>
            <p:cxnSp>
              <p:nvCxnSpPr>
                <p:cNvPr id="491" name="Google Shape;491;p17"/>
                <p:cNvCxnSpPr/>
                <p:nvPr/>
              </p:nvCxnSpPr>
              <p:spPr>
                <a:xfrm>
                  <a:off x="6456200"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492" name="Google Shape;492;p17"/>
                <p:cNvSpPr/>
                <p:nvPr/>
              </p:nvSpPr>
              <p:spPr>
                <a:xfrm>
                  <a:off x="6451375"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sp>
          <p:nvSpPr>
            <p:cNvPr id="493" name="Google Shape;493;p17"/>
            <p:cNvSpPr/>
            <p:nvPr/>
          </p:nvSpPr>
          <p:spPr>
            <a:xfrm>
              <a:off x="363350" y="4769250"/>
              <a:ext cx="3736325" cy="104650"/>
            </a:xfrm>
            <a:custGeom>
              <a:avLst/>
              <a:gdLst/>
              <a:ahLst/>
              <a:cxnLst/>
              <a:rect l="l" t="t" r="r" b="b"/>
              <a:pathLst>
                <a:path w="149453" h="4186" extrusionOk="0">
                  <a:moveTo>
                    <a:pt x="149453" y="343"/>
                  </a:moveTo>
                  <a:lnTo>
                    <a:pt x="90165" y="461"/>
                  </a:lnTo>
                  <a:lnTo>
                    <a:pt x="86585" y="4186"/>
                  </a:lnTo>
                  <a:lnTo>
                    <a:pt x="28279" y="4186"/>
                  </a:lnTo>
                  <a:lnTo>
                    <a:pt x="4590" y="4131"/>
                  </a:lnTo>
                  <a:lnTo>
                    <a:pt x="0" y="0"/>
                  </a:lnTo>
                </a:path>
              </a:pathLst>
            </a:custGeom>
            <a:noFill/>
            <a:ln w="9525" cap="flat" cmpd="sng">
              <a:solidFill>
                <a:schemeClr val="lt2"/>
              </a:solidFill>
              <a:prstDash val="solid"/>
              <a:round/>
              <a:headEnd type="none" w="med" len="med"/>
              <a:tailEnd type="none" w="med" len="med"/>
            </a:ln>
          </p:spPr>
        </p:sp>
      </p:grpSp>
      <p:pic>
        <p:nvPicPr>
          <p:cNvPr id="494" name="Google Shape;494;p17"/>
          <p:cNvPicPr preferRelativeResize="0"/>
          <p:nvPr/>
        </p:nvPicPr>
        <p:blipFill rotWithShape="1">
          <a:blip r:embed="rId3">
            <a:alphaModFix/>
          </a:blip>
          <a:srcRect l="3247" t="17795" r="3425" b="7371"/>
          <a:stretch/>
        </p:blipFill>
        <p:spPr>
          <a:xfrm rot="10800000">
            <a:off x="265650" y="3823275"/>
            <a:ext cx="930601" cy="10553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95"/>
        <p:cNvGrpSpPr/>
        <p:nvPr/>
      </p:nvGrpSpPr>
      <p:grpSpPr>
        <a:xfrm>
          <a:off x="0" y="0"/>
          <a:ext cx="0" cy="0"/>
          <a:chOff x="0" y="0"/>
          <a:chExt cx="0" cy="0"/>
        </a:xfrm>
      </p:grpSpPr>
      <p:pic>
        <p:nvPicPr>
          <p:cNvPr id="496" name="Google Shape;496;p18"/>
          <p:cNvPicPr preferRelativeResize="0"/>
          <p:nvPr/>
        </p:nvPicPr>
        <p:blipFill>
          <a:blip r:embed="rId2">
            <a:alphaModFix/>
          </a:blip>
          <a:stretch>
            <a:fillRect/>
          </a:stretch>
        </p:blipFill>
        <p:spPr>
          <a:xfrm rot="10800000" flipH="1">
            <a:off x="0" y="-50"/>
            <a:ext cx="9144000" cy="5143500"/>
          </a:xfrm>
          <a:prstGeom prst="rect">
            <a:avLst/>
          </a:prstGeom>
          <a:noFill/>
          <a:ln>
            <a:noFill/>
          </a:ln>
        </p:spPr>
      </p:pic>
      <p:grpSp>
        <p:nvGrpSpPr>
          <p:cNvPr id="497" name="Google Shape;497;p18"/>
          <p:cNvGrpSpPr/>
          <p:nvPr/>
        </p:nvGrpSpPr>
        <p:grpSpPr>
          <a:xfrm>
            <a:off x="295125" y="279205"/>
            <a:ext cx="8559343" cy="4859396"/>
            <a:chOff x="295125" y="279205"/>
            <a:chExt cx="8559343" cy="4859396"/>
          </a:xfrm>
        </p:grpSpPr>
        <p:grpSp>
          <p:nvGrpSpPr>
            <p:cNvPr id="498" name="Google Shape;498;p18"/>
            <p:cNvGrpSpPr/>
            <p:nvPr/>
          </p:nvGrpSpPr>
          <p:grpSpPr>
            <a:xfrm rot="10800000">
              <a:off x="8558885" y="279205"/>
              <a:ext cx="295583" cy="291778"/>
              <a:chOff x="6451375" y="3405250"/>
              <a:chExt cx="497782" cy="491375"/>
            </a:xfrm>
          </p:grpSpPr>
          <p:cxnSp>
            <p:nvCxnSpPr>
              <p:cNvPr id="499" name="Google Shape;499;p18"/>
              <p:cNvCxnSpPr/>
              <p:nvPr/>
            </p:nvCxnSpPr>
            <p:spPr>
              <a:xfrm>
                <a:off x="6456200"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500" name="Google Shape;500;p18"/>
              <p:cNvSpPr/>
              <p:nvPr/>
            </p:nvSpPr>
            <p:spPr>
              <a:xfrm>
                <a:off x="6451375"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nvGrpSpPr>
            <p:cNvPr id="501" name="Google Shape;501;p18"/>
            <p:cNvGrpSpPr/>
            <p:nvPr/>
          </p:nvGrpSpPr>
          <p:grpSpPr>
            <a:xfrm>
              <a:off x="6390441" y="4770276"/>
              <a:ext cx="2446837" cy="95401"/>
              <a:chOff x="-2255350" y="596250"/>
              <a:chExt cx="1431150" cy="55800"/>
            </a:xfrm>
          </p:grpSpPr>
          <p:cxnSp>
            <p:nvCxnSpPr>
              <p:cNvPr id="502" name="Google Shape;502;p18"/>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3" name="Google Shape;503;p18"/>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4" name="Google Shape;504;p18"/>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5" name="Google Shape;505;p18"/>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6" name="Google Shape;506;p18"/>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7" name="Google Shape;507;p18"/>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8" name="Google Shape;508;p18"/>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09" name="Google Shape;509;p18"/>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0" name="Google Shape;510;p18"/>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1" name="Google Shape;511;p18"/>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2" name="Google Shape;512;p18"/>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3" name="Google Shape;513;p18"/>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4" name="Google Shape;514;p18"/>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5" name="Google Shape;515;p18"/>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6" name="Google Shape;516;p18"/>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7" name="Google Shape;517;p18"/>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8" name="Google Shape;518;p18"/>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19" name="Google Shape;519;p18"/>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0" name="Google Shape;520;p18"/>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1" name="Google Shape;521;p18"/>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2" name="Google Shape;522;p18"/>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3" name="Google Shape;523;p18"/>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4" name="Google Shape;524;p18"/>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5" name="Google Shape;525;p18"/>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26" name="Google Shape;526;p18"/>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sp>
          <p:nvSpPr>
            <p:cNvPr id="527" name="Google Shape;527;p18"/>
            <p:cNvSpPr/>
            <p:nvPr/>
          </p:nvSpPr>
          <p:spPr>
            <a:xfrm rot="10800000" flipH="1">
              <a:off x="295125" y="2520651"/>
              <a:ext cx="105000" cy="2617950"/>
            </a:xfrm>
            <a:custGeom>
              <a:avLst/>
              <a:gdLst/>
              <a:ahLst/>
              <a:cxnLst/>
              <a:rect l="l" t="t" r="r" b="b"/>
              <a:pathLst>
                <a:path w="4200" h="104718" extrusionOk="0">
                  <a:moveTo>
                    <a:pt x="12" y="104718"/>
                  </a:moveTo>
                  <a:lnTo>
                    <a:pt x="12" y="82914"/>
                  </a:lnTo>
                  <a:lnTo>
                    <a:pt x="3798" y="79127"/>
                  </a:lnTo>
                  <a:lnTo>
                    <a:pt x="3798" y="71323"/>
                  </a:lnTo>
                  <a:lnTo>
                    <a:pt x="60" y="67556"/>
                  </a:lnTo>
                  <a:lnTo>
                    <a:pt x="30" y="44428"/>
                  </a:lnTo>
                  <a:lnTo>
                    <a:pt x="4200" y="40281"/>
                  </a:lnTo>
                  <a:lnTo>
                    <a:pt x="4200" y="14173"/>
                  </a:lnTo>
                  <a:lnTo>
                    <a:pt x="0" y="9912"/>
                  </a:lnTo>
                  <a:lnTo>
                    <a:pt x="30" y="0"/>
                  </a:lnTo>
                </a:path>
              </a:pathLst>
            </a:custGeom>
            <a:noFill/>
            <a:ln w="9525" cap="flat" cmpd="sng">
              <a:solidFill>
                <a:schemeClr val="lt2"/>
              </a:solidFill>
              <a:prstDash val="solid"/>
              <a:round/>
              <a:headEnd type="none" w="med" len="med"/>
              <a:tailEnd type="none" w="med" len="med"/>
            </a:ln>
          </p:spPr>
        </p:sp>
      </p:grpSp>
      <p:sp>
        <p:nvSpPr>
          <p:cNvPr id="528" name="Google Shape;52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9" name="Google Shape;529;p18"/>
          <p:cNvSpPr txBox="1">
            <a:spLocks noGrp="1"/>
          </p:cNvSpPr>
          <p:nvPr>
            <p:ph type="subTitle" idx="1"/>
          </p:nvPr>
        </p:nvSpPr>
        <p:spPr>
          <a:xfrm>
            <a:off x="1001574" y="1577975"/>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0" name="Google Shape;530;p18"/>
          <p:cNvSpPr txBox="1">
            <a:spLocks noGrp="1"/>
          </p:cNvSpPr>
          <p:nvPr>
            <p:ph type="subTitle" idx="2"/>
          </p:nvPr>
        </p:nvSpPr>
        <p:spPr>
          <a:xfrm>
            <a:off x="4828026" y="1577975"/>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1" name="Google Shape;531;p18"/>
          <p:cNvSpPr txBox="1">
            <a:spLocks noGrp="1"/>
          </p:cNvSpPr>
          <p:nvPr>
            <p:ph type="subTitle" idx="3"/>
          </p:nvPr>
        </p:nvSpPr>
        <p:spPr>
          <a:xfrm>
            <a:off x="1001574" y="3314750"/>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2" name="Google Shape;532;p18"/>
          <p:cNvSpPr txBox="1">
            <a:spLocks noGrp="1"/>
          </p:cNvSpPr>
          <p:nvPr>
            <p:ph type="subTitle" idx="4"/>
          </p:nvPr>
        </p:nvSpPr>
        <p:spPr>
          <a:xfrm>
            <a:off x="4828026" y="3314750"/>
            <a:ext cx="33144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3" name="Google Shape;533;p18"/>
          <p:cNvSpPr txBox="1">
            <a:spLocks noGrp="1"/>
          </p:cNvSpPr>
          <p:nvPr>
            <p:ph type="subTitle" idx="5"/>
          </p:nvPr>
        </p:nvSpPr>
        <p:spPr>
          <a:xfrm>
            <a:off x="1001575" y="1125025"/>
            <a:ext cx="3314400" cy="46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34" name="Google Shape;534;p18"/>
          <p:cNvSpPr txBox="1">
            <a:spLocks noGrp="1"/>
          </p:cNvSpPr>
          <p:nvPr>
            <p:ph type="subTitle" idx="6"/>
          </p:nvPr>
        </p:nvSpPr>
        <p:spPr>
          <a:xfrm>
            <a:off x="1001575" y="2861975"/>
            <a:ext cx="3314400" cy="46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35" name="Google Shape;535;p18"/>
          <p:cNvSpPr txBox="1">
            <a:spLocks noGrp="1"/>
          </p:cNvSpPr>
          <p:nvPr>
            <p:ph type="subTitle" idx="7"/>
          </p:nvPr>
        </p:nvSpPr>
        <p:spPr>
          <a:xfrm>
            <a:off x="4827999" y="1125025"/>
            <a:ext cx="3314400" cy="46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36" name="Google Shape;536;p18"/>
          <p:cNvSpPr txBox="1">
            <a:spLocks noGrp="1"/>
          </p:cNvSpPr>
          <p:nvPr>
            <p:ph type="subTitle" idx="8"/>
          </p:nvPr>
        </p:nvSpPr>
        <p:spPr>
          <a:xfrm>
            <a:off x="4827999" y="2861975"/>
            <a:ext cx="3314400" cy="460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pic>
        <p:nvPicPr>
          <p:cNvPr id="537" name="Google Shape;537;p18"/>
          <p:cNvPicPr preferRelativeResize="0"/>
          <p:nvPr/>
        </p:nvPicPr>
        <p:blipFill rotWithShape="1">
          <a:blip r:embed="rId3">
            <a:alphaModFix/>
          </a:blip>
          <a:srcRect l="18027" r="22317"/>
          <a:stretch/>
        </p:blipFill>
        <p:spPr>
          <a:xfrm>
            <a:off x="189450" y="1672550"/>
            <a:ext cx="421075" cy="1236026"/>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538"/>
        <p:cNvGrpSpPr/>
        <p:nvPr/>
      </p:nvGrpSpPr>
      <p:grpSpPr>
        <a:xfrm>
          <a:off x="0" y="0"/>
          <a:ext cx="0" cy="0"/>
          <a:chOff x="0" y="0"/>
          <a:chExt cx="0" cy="0"/>
        </a:xfrm>
      </p:grpSpPr>
      <p:pic>
        <p:nvPicPr>
          <p:cNvPr id="539" name="Google Shape;539;p19"/>
          <p:cNvPicPr preferRelativeResize="0"/>
          <p:nvPr/>
        </p:nvPicPr>
        <p:blipFill>
          <a:blip r:embed="rId2">
            <a:alphaModFix/>
          </a:blip>
          <a:stretch>
            <a:fillRect/>
          </a:stretch>
        </p:blipFill>
        <p:spPr>
          <a:xfrm flipH="1">
            <a:off x="-1200" y="0"/>
            <a:ext cx="9144000" cy="5143500"/>
          </a:xfrm>
          <a:prstGeom prst="rect">
            <a:avLst/>
          </a:prstGeom>
          <a:noFill/>
          <a:ln>
            <a:noFill/>
          </a:ln>
        </p:spPr>
      </p:pic>
      <p:sp>
        <p:nvSpPr>
          <p:cNvPr id="540" name="Google Shape;54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41" name="Google Shape;541;p19"/>
          <p:cNvSpPr txBox="1">
            <a:spLocks noGrp="1"/>
          </p:cNvSpPr>
          <p:nvPr>
            <p:ph type="subTitle" idx="1"/>
          </p:nvPr>
        </p:nvSpPr>
        <p:spPr>
          <a:xfrm>
            <a:off x="720000" y="1557749"/>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2" name="Google Shape;542;p19"/>
          <p:cNvSpPr txBox="1">
            <a:spLocks noGrp="1"/>
          </p:cNvSpPr>
          <p:nvPr>
            <p:ph type="subTitle" idx="2"/>
          </p:nvPr>
        </p:nvSpPr>
        <p:spPr>
          <a:xfrm>
            <a:off x="3455250" y="1557749"/>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3" name="Google Shape;543;p19"/>
          <p:cNvSpPr txBox="1">
            <a:spLocks noGrp="1"/>
          </p:cNvSpPr>
          <p:nvPr>
            <p:ph type="subTitle" idx="3"/>
          </p:nvPr>
        </p:nvSpPr>
        <p:spPr>
          <a:xfrm>
            <a:off x="720000" y="3364250"/>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4" name="Google Shape;544;p19"/>
          <p:cNvSpPr txBox="1">
            <a:spLocks noGrp="1"/>
          </p:cNvSpPr>
          <p:nvPr>
            <p:ph type="subTitle" idx="4"/>
          </p:nvPr>
        </p:nvSpPr>
        <p:spPr>
          <a:xfrm>
            <a:off x="3455250" y="3364250"/>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5" name="Google Shape;545;p19"/>
          <p:cNvSpPr txBox="1">
            <a:spLocks noGrp="1"/>
          </p:cNvSpPr>
          <p:nvPr>
            <p:ph type="subTitle" idx="5"/>
          </p:nvPr>
        </p:nvSpPr>
        <p:spPr>
          <a:xfrm>
            <a:off x="6190500" y="1557749"/>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6" name="Google Shape;546;p19"/>
          <p:cNvSpPr txBox="1">
            <a:spLocks noGrp="1"/>
          </p:cNvSpPr>
          <p:nvPr>
            <p:ph type="subTitle" idx="6"/>
          </p:nvPr>
        </p:nvSpPr>
        <p:spPr>
          <a:xfrm>
            <a:off x="6190500" y="3364250"/>
            <a:ext cx="2233500" cy="122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47" name="Google Shape;547;p19"/>
          <p:cNvSpPr txBox="1">
            <a:spLocks noGrp="1"/>
          </p:cNvSpPr>
          <p:nvPr>
            <p:ph type="subTitle" idx="7"/>
          </p:nvPr>
        </p:nvSpPr>
        <p:spPr>
          <a:xfrm>
            <a:off x="720000" y="1183875"/>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48" name="Google Shape;548;p19"/>
          <p:cNvSpPr txBox="1">
            <a:spLocks noGrp="1"/>
          </p:cNvSpPr>
          <p:nvPr>
            <p:ph type="subTitle" idx="8"/>
          </p:nvPr>
        </p:nvSpPr>
        <p:spPr>
          <a:xfrm>
            <a:off x="3455250" y="1183875"/>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49" name="Google Shape;549;p19"/>
          <p:cNvSpPr txBox="1">
            <a:spLocks noGrp="1"/>
          </p:cNvSpPr>
          <p:nvPr>
            <p:ph type="subTitle" idx="9"/>
          </p:nvPr>
        </p:nvSpPr>
        <p:spPr>
          <a:xfrm>
            <a:off x="6190500" y="1183875"/>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50" name="Google Shape;550;p19"/>
          <p:cNvSpPr txBox="1">
            <a:spLocks noGrp="1"/>
          </p:cNvSpPr>
          <p:nvPr>
            <p:ph type="subTitle" idx="13"/>
          </p:nvPr>
        </p:nvSpPr>
        <p:spPr>
          <a:xfrm>
            <a:off x="720000" y="2987151"/>
            <a:ext cx="2233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51" name="Google Shape;551;p19"/>
          <p:cNvSpPr txBox="1">
            <a:spLocks noGrp="1"/>
          </p:cNvSpPr>
          <p:nvPr>
            <p:ph type="subTitle" idx="14"/>
          </p:nvPr>
        </p:nvSpPr>
        <p:spPr>
          <a:xfrm>
            <a:off x="3455250" y="2987156"/>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552" name="Google Shape;552;p19"/>
          <p:cNvSpPr txBox="1">
            <a:spLocks noGrp="1"/>
          </p:cNvSpPr>
          <p:nvPr>
            <p:ph type="subTitle" idx="15"/>
          </p:nvPr>
        </p:nvSpPr>
        <p:spPr>
          <a:xfrm>
            <a:off x="6190500" y="2987156"/>
            <a:ext cx="22311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553" name="Google Shape;553;p19"/>
          <p:cNvGrpSpPr/>
          <p:nvPr/>
        </p:nvGrpSpPr>
        <p:grpSpPr>
          <a:xfrm>
            <a:off x="289516" y="269600"/>
            <a:ext cx="8564955" cy="4609060"/>
            <a:chOff x="289516" y="269600"/>
            <a:chExt cx="8564955" cy="4609060"/>
          </a:xfrm>
        </p:grpSpPr>
        <p:grpSp>
          <p:nvGrpSpPr>
            <p:cNvPr id="554" name="Google Shape;554;p19"/>
            <p:cNvGrpSpPr/>
            <p:nvPr/>
          </p:nvGrpSpPr>
          <p:grpSpPr>
            <a:xfrm>
              <a:off x="289516" y="4783238"/>
              <a:ext cx="2446837" cy="95401"/>
              <a:chOff x="-2255350" y="596250"/>
              <a:chExt cx="1431150" cy="55800"/>
            </a:xfrm>
          </p:grpSpPr>
          <p:cxnSp>
            <p:nvCxnSpPr>
              <p:cNvPr id="555" name="Google Shape;555;p19"/>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56" name="Google Shape;556;p19"/>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57" name="Google Shape;557;p19"/>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58" name="Google Shape;558;p19"/>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59" name="Google Shape;559;p19"/>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0" name="Google Shape;560;p19"/>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1" name="Google Shape;561;p19"/>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2" name="Google Shape;562;p19"/>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3" name="Google Shape;563;p19"/>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4" name="Google Shape;564;p19"/>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5" name="Google Shape;565;p19"/>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6" name="Google Shape;566;p19"/>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7" name="Google Shape;567;p19"/>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8" name="Google Shape;568;p19"/>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69" name="Google Shape;569;p19"/>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0" name="Google Shape;570;p19"/>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1" name="Google Shape;571;p19"/>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2" name="Google Shape;572;p19"/>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3" name="Google Shape;573;p19"/>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4" name="Google Shape;574;p19"/>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5" name="Google Shape;575;p19"/>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6" name="Google Shape;576;p19"/>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7" name="Google Shape;577;p19"/>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8" name="Google Shape;578;p19"/>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79" name="Google Shape;579;p19"/>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580" name="Google Shape;580;p19"/>
            <p:cNvGrpSpPr/>
            <p:nvPr/>
          </p:nvGrpSpPr>
          <p:grpSpPr>
            <a:xfrm>
              <a:off x="8472221" y="4489298"/>
              <a:ext cx="382251" cy="389362"/>
              <a:chOff x="5524675" y="3423250"/>
              <a:chExt cx="467700" cy="476400"/>
            </a:xfrm>
          </p:grpSpPr>
          <p:cxnSp>
            <p:nvCxnSpPr>
              <p:cNvPr id="581" name="Google Shape;581;p19"/>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582" name="Google Shape;582;p19"/>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sp>
          <p:nvSpPr>
            <p:cNvPr id="583" name="Google Shape;583;p19"/>
            <p:cNvSpPr/>
            <p:nvPr/>
          </p:nvSpPr>
          <p:spPr>
            <a:xfrm rot="10800000" flipH="1">
              <a:off x="5028400" y="269600"/>
              <a:ext cx="3746775" cy="167775"/>
            </a:xfrm>
            <a:custGeom>
              <a:avLst/>
              <a:gdLst/>
              <a:ahLst/>
              <a:cxnLst/>
              <a:rect l="l" t="t" r="r" b="b"/>
              <a:pathLst>
                <a:path w="149871" h="6711" extrusionOk="0">
                  <a:moveTo>
                    <a:pt x="0" y="0"/>
                  </a:moveTo>
                  <a:lnTo>
                    <a:pt x="56674" y="59"/>
                  </a:lnTo>
                  <a:lnTo>
                    <a:pt x="63286" y="6711"/>
                  </a:lnTo>
                  <a:lnTo>
                    <a:pt x="121592" y="6711"/>
                  </a:lnTo>
                  <a:lnTo>
                    <a:pt x="145281" y="6656"/>
                  </a:lnTo>
                  <a:lnTo>
                    <a:pt x="149871" y="2525"/>
                  </a:lnTo>
                </a:path>
              </a:pathLst>
            </a:custGeom>
            <a:noFill/>
            <a:ln w="9525" cap="flat" cmpd="sng">
              <a:solidFill>
                <a:schemeClr val="lt2"/>
              </a:solidFill>
              <a:prstDash val="solid"/>
              <a:round/>
              <a:headEnd type="none" w="med" len="med"/>
              <a:tailEnd type="none" w="med" len="med"/>
            </a:ln>
          </p:spPr>
        </p:sp>
      </p:grpSp>
      <p:pic>
        <p:nvPicPr>
          <p:cNvPr id="584" name="Google Shape;584;p19"/>
          <p:cNvPicPr preferRelativeResize="0"/>
          <p:nvPr/>
        </p:nvPicPr>
        <p:blipFill rotWithShape="1">
          <a:blip r:embed="rId3">
            <a:alphaModFix/>
          </a:blip>
          <a:srcRect l="3247" t="17795" r="3425" b="7371"/>
          <a:stretch/>
        </p:blipFill>
        <p:spPr>
          <a:xfrm>
            <a:off x="7942275" y="264850"/>
            <a:ext cx="930601" cy="105537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585"/>
        <p:cNvGrpSpPr/>
        <p:nvPr/>
      </p:nvGrpSpPr>
      <p:grpSpPr>
        <a:xfrm>
          <a:off x="0" y="0"/>
          <a:ext cx="0" cy="0"/>
          <a:chOff x="0" y="0"/>
          <a:chExt cx="0" cy="0"/>
        </a:xfrm>
      </p:grpSpPr>
      <p:pic>
        <p:nvPicPr>
          <p:cNvPr id="586" name="Google Shape;586;p20"/>
          <p:cNvPicPr preferRelativeResize="0"/>
          <p:nvPr/>
        </p:nvPicPr>
        <p:blipFill>
          <a:blip r:embed="rId2">
            <a:alphaModFix/>
          </a:blip>
          <a:stretch>
            <a:fillRect/>
          </a:stretch>
        </p:blipFill>
        <p:spPr>
          <a:xfrm>
            <a:off x="0" y="0"/>
            <a:ext cx="9144000" cy="5143500"/>
          </a:xfrm>
          <a:prstGeom prst="rect">
            <a:avLst/>
          </a:prstGeom>
          <a:noFill/>
          <a:ln>
            <a:noFill/>
          </a:ln>
        </p:spPr>
      </p:pic>
      <p:grpSp>
        <p:nvGrpSpPr>
          <p:cNvPr id="587" name="Google Shape;587;p20"/>
          <p:cNvGrpSpPr/>
          <p:nvPr/>
        </p:nvGrpSpPr>
        <p:grpSpPr>
          <a:xfrm>
            <a:off x="289535" y="264848"/>
            <a:ext cx="8564937" cy="4613798"/>
            <a:chOff x="289535" y="264848"/>
            <a:chExt cx="8564937" cy="4613798"/>
          </a:xfrm>
        </p:grpSpPr>
        <p:grpSp>
          <p:nvGrpSpPr>
            <p:cNvPr id="588" name="Google Shape;588;p20"/>
            <p:cNvGrpSpPr/>
            <p:nvPr/>
          </p:nvGrpSpPr>
          <p:grpSpPr>
            <a:xfrm>
              <a:off x="6400166" y="4772963"/>
              <a:ext cx="2446837" cy="95401"/>
              <a:chOff x="-2255350" y="596250"/>
              <a:chExt cx="1431150" cy="55800"/>
            </a:xfrm>
          </p:grpSpPr>
          <p:cxnSp>
            <p:nvCxnSpPr>
              <p:cNvPr id="589" name="Google Shape;589;p20"/>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90" name="Google Shape;590;p20"/>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91" name="Google Shape;591;p20"/>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92" name="Google Shape;592;p20"/>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93" name="Google Shape;593;p20"/>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94" name="Google Shape;594;p20"/>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95" name="Google Shape;595;p20"/>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96" name="Google Shape;596;p20"/>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97" name="Google Shape;597;p20"/>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98" name="Google Shape;598;p20"/>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599" name="Google Shape;599;p20"/>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00" name="Google Shape;600;p20"/>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01" name="Google Shape;601;p20"/>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02" name="Google Shape;602;p20"/>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03" name="Google Shape;603;p20"/>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04" name="Google Shape;604;p20"/>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05" name="Google Shape;605;p20"/>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06" name="Google Shape;606;p20"/>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07" name="Google Shape;607;p20"/>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08" name="Google Shape;608;p20"/>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09" name="Google Shape;609;p20"/>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10" name="Google Shape;610;p20"/>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11" name="Google Shape;611;p20"/>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12" name="Google Shape;612;p20"/>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13" name="Google Shape;613;p20"/>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614" name="Google Shape;614;p20"/>
            <p:cNvGrpSpPr/>
            <p:nvPr/>
          </p:nvGrpSpPr>
          <p:grpSpPr>
            <a:xfrm>
              <a:off x="8472221" y="264848"/>
              <a:ext cx="382251" cy="389362"/>
              <a:chOff x="5524675" y="3423250"/>
              <a:chExt cx="467700" cy="476400"/>
            </a:xfrm>
          </p:grpSpPr>
          <p:cxnSp>
            <p:nvCxnSpPr>
              <p:cNvPr id="615" name="Google Shape;615;p20"/>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616" name="Google Shape;616;p20"/>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617" name="Google Shape;617;p20"/>
            <p:cNvGrpSpPr/>
            <p:nvPr/>
          </p:nvGrpSpPr>
          <p:grpSpPr>
            <a:xfrm rot="10800000" flipH="1">
              <a:off x="289535" y="4586867"/>
              <a:ext cx="295583" cy="291778"/>
              <a:chOff x="7034694" y="3434090"/>
              <a:chExt cx="497782" cy="491375"/>
            </a:xfrm>
          </p:grpSpPr>
          <p:cxnSp>
            <p:nvCxnSpPr>
              <p:cNvPr id="618" name="Google Shape;618;p20"/>
              <p:cNvCxnSpPr/>
              <p:nvPr/>
            </p:nvCxnSpPr>
            <p:spPr>
              <a:xfrm>
                <a:off x="7039519" y="3434090"/>
                <a:ext cx="488100" cy="488100"/>
              </a:xfrm>
              <a:prstGeom prst="straightConnector1">
                <a:avLst/>
              </a:prstGeom>
              <a:noFill/>
              <a:ln w="9525" cap="flat" cmpd="sng">
                <a:solidFill>
                  <a:schemeClr val="dk1"/>
                </a:solidFill>
                <a:prstDash val="solid"/>
                <a:round/>
                <a:headEnd type="none" w="med" len="med"/>
                <a:tailEnd type="none" w="med" len="med"/>
              </a:ln>
            </p:spPr>
          </p:cxnSp>
          <p:sp>
            <p:nvSpPr>
              <p:cNvPr id="619" name="Google Shape;619;p20"/>
              <p:cNvSpPr/>
              <p:nvPr/>
            </p:nvSpPr>
            <p:spPr>
              <a:xfrm>
                <a:off x="7034694" y="343486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sp>
          <p:nvSpPr>
            <p:cNvPr id="620" name="Google Shape;620;p20"/>
            <p:cNvSpPr/>
            <p:nvPr/>
          </p:nvSpPr>
          <p:spPr>
            <a:xfrm>
              <a:off x="298450" y="270100"/>
              <a:ext cx="2925275" cy="3894925"/>
            </a:xfrm>
            <a:custGeom>
              <a:avLst/>
              <a:gdLst/>
              <a:ahLst/>
              <a:cxnLst/>
              <a:rect l="l" t="t" r="r" b="b"/>
              <a:pathLst>
                <a:path w="117011" h="155797" extrusionOk="0">
                  <a:moveTo>
                    <a:pt x="9308" y="155797"/>
                  </a:moveTo>
                  <a:lnTo>
                    <a:pt x="9970" y="97234"/>
                  </a:lnTo>
                  <a:lnTo>
                    <a:pt x="0" y="89614"/>
                  </a:lnTo>
                  <a:lnTo>
                    <a:pt x="0" y="10747"/>
                  </a:lnTo>
                  <a:lnTo>
                    <a:pt x="4382" y="6365"/>
                  </a:lnTo>
                  <a:lnTo>
                    <a:pt x="45149" y="6365"/>
                  </a:lnTo>
                  <a:lnTo>
                    <a:pt x="53571" y="6390"/>
                  </a:lnTo>
                  <a:lnTo>
                    <a:pt x="68213" y="6401"/>
                  </a:lnTo>
                  <a:lnTo>
                    <a:pt x="83718" y="6371"/>
                  </a:lnTo>
                  <a:lnTo>
                    <a:pt x="103092" y="6371"/>
                  </a:lnTo>
                  <a:lnTo>
                    <a:pt x="109567" y="0"/>
                  </a:lnTo>
                  <a:lnTo>
                    <a:pt x="117011" y="47"/>
                  </a:lnTo>
                </a:path>
              </a:pathLst>
            </a:custGeom>
            <a:noFill/>
            <a:ln w="9525" cap="flat" cmpd="sng">
              <a:solidFill>
                <a:schemeClr val="lt2"/>
              </a:solidFill>
              <a:prstDash val="solid"/>
              <a:round/>
              <a:headEnd type="none" w="med" len="med"/>
              <a:tailEnd type="none" w="med" len="med"/>
            </a:ln>
          </p:spPr>
        </p:sp>
      </p:grpSp>
      <p:sp>
        <p:nvSpPr>
          <p:cNvPr id="621" name="Google Shape;621;p20"/>
          <p:cNvSpPr txBox="1">
            <a:spLocks noGrp="1"/>
          </p:cNvSpPr>
          <p:nvPr>
            <p:ph type="title" hasCustomPrompt="1"/>
          </p:nvPr>
        </p:nvSpPr>
        <p:spPr>
          <a:xfrm>
            <a:off x="798375" y="2783625"/>
            <a:ext cx="3492600" cy="841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5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22" name="Google Shape;622;p20"/>
          <p:cNvSpPr txBox="1">
            <a:spLocks noGrp="1"/>
          </p:cNvSpPr>
          <p:nvPr>
            <p:ph type="subTitle" idx="1"/>
          </p:nvPr>
        </p:nvSpPr>
        <p:spPr>
          <a:xfrm>
            <a:off x="798375" y="3614774"/>
            <a:ext cx="3492600" cy="35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623" name="Google Shape;623;p20"/>
          <p:cNvSpPr txBox="1">
            <a:spLocks noGrp="1"/>
          </p:cNvSpPr>
          <p:nvPr>
            <p:ph type="title" idx="2" hasCustomPrompt="1"/>
          </p:nvPr>
        </p:nvSpPr>
        <p:spPr>
          <a:xfrm>
            <a:off x="2825675" y="1072576"/>
            <a:ext cx="3492600" cy="841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5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24" name="Google Shape;624;p20"/>
          <p:cNvSpPr txBox="1">
            <a:spLocks noGrp="1"/>
          </p:cNvSpPr>
          <p:nvPr>
            <p:ph type="subTitle" idx="3"/>
          </p:nvPr>
        </p:nvSpPr>
        <p:spPr>
          <a:xfrm>
            <a:off x="2825675" y="1903775"/>
            <a:ext cx="3492600" cy="35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625" name="Google Shape;625;p20"/>
          <p:cNvSpPr txBox="1">
            <a:spLocks noGrp="1"/>
          </p:cNvSpPr>
          <p:nvPr>
            <p:ph type="title" idx="4" hasCustomPrompt="1"/>
          </p:nvPr>
        </p:nvSpPr>
        <p:spPr>
          <a:xfrm>
            <a:off x="4853000" y="2783625"/>
            <a:ext cx="3492600" cy="8412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55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26" name="Google Shape;626;p20"/>
          <p:cNvSpPr txBox="1">
            <a:spLocks noGrp="1"/>
          </p:cNvSpPr>
          <p:nvPr>
            <p:ph type="subTitle" idx="5"/>
          </p:nvPr>
        </p:nvSpPr>
        <p:spPr>
          <a:xfrm>
            <a:off x="4853000" y="3614774"/>
            <a:ext cx="3492600" cy="35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pic>
        <p:nvPicPr>
          <p:cNvPr id="627" name="Google Shape;627;p20"/>
          <p:cNvPicPr preferRelativeResize="0"/>
          <p:nvPr/>
        </p:nvPicPr>
        <p:blipFill rotWithShape="1">
          <a:blip r:embed="rId3">
            <a:alphaModFix/>
          </a:blip>
          <a:srcRect l="3247" t="14657" r="3425" b="7375"/>
          <a:stretch/>
        </p:blipFill>
        <p:spPr>
          <a:xfrm rot="-5400000">
            <a:off x="332444" y="161143"/>
            <a:ext cx="930601" cy="1099576"/>
          </a:xfrm>
          <a:prstGeom prst="rect">
            <a:avLst/>
          </a:prstGeom>
          <a:noFill/>
          <a:ln>
            <a:noFill/>
          </a:ln>
        </p:spPr>
      </p:pic>
      <p:pic>
        <p:nvPicPr>
          <p:cNvPr id="628" name="Google Shape;628;p20"/>
          <p:cNvPicPr preferRelativeResize="0"/>
          <p:nvPr/>
        </p:nvPicPr>
        <p:blipFill rotWithShape="1">
          <a:blip r:embed="rId4">
            <a:alphaModFix/>
          </a:blip>
          <a:srcRect l="23932" t="2874" r="22873" b="2865"/>
          <a:stretch/>
        </p:blipFill>
        <p:spPr>
          <a:xfrm rot="-5400000" flipH="1">
            <a:off x="3834793" y="-496094"/>
            <a:ext cx="418725" cy="181297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52"/>
        <p:cNvGrpSpPr/>
        <p:nvPr/>
      </p:nvGrpSpPr>
      <p:grpSpPr>
        <a:xfrm>
          <a:off x="0" y="0"/>
          <a:ext cx="0" cy="0"/>
          <a:chOff x="0" y="0"/>
          <a:chExt cx="0" cy="0"/>
        </a:xfrm>
      </p:grpSpPr>
      <p:pic>
        <p:nvPicPr>
          <p:cNvPr id="53" name="Google Shape;5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4" name="Google Shape;54;p3"/>
          <p:cNvSpPr txBox="1">
            <a:spLocks noGrp="1"/>
          </p:cNvSpPr>
          <p:nvPr>
            <p:ph type="title"/>
          </p:nvPr>
        </p:nvSpPr>
        <p:spPr>
          <a:xfrm>
            <a:off x="5011575" y="2476250"/>
            <a:ext cx="3326400" cy="13791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5" name="Google Shape;55;p3"/>
          <p:cNvSpPr txBox="1">
            <a:spLocks noGrp="1"/>
          </p:cNvSpPr>
          <p:nvPr>
            <p:ph type="title" idx="2" hasCustomPrompt="1"/>
          </p:nvPr>
        </p:nvSpPr>
        <p:spPr>
          <a:xfrm>
            <a:off x="5809575" y="1173350"/>
            <a:ext cx="1730400" cy="1302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96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56" name="Google Shape;56;p3"/>
          <p:cNvSpPr>
            <a:spLocks noGrp="1"/>
          </p:cNvSpPr>
          <p:nvPr>
            <p:ph type="pic" idx="3"/>
          </p:nvPr>
        </p:nvSpPr>
        <p:spPr>
          <a:xfrm>
            <a:off x="1012062" y="539500"/>
            <a:ext cx="3524700" cy="4064400"/>
          </a:xfrm>
          <a:prstGeom prst="rect">
            <a:avLst/>
          </a:prstGeom>
          <a:noFill/>
          <a:ln>
            <a:noFill/>
          </a:ln>
        </p:spPr>
      </p:sp>
      <p:grpSp>
        <p:nvGrpSpPr>
          <p:cNvPr id="57" name="Google Shape;57;p3"/>
          <p:cNvGrpSpPr/>
          <p:nvPr/>
        </p:nvGrpSpPr>
        <p:grpSpPr>
          <a:xfrm>
            <a:off x="299575" y="269600"/>
            <a:ext cx="8475600" cy="4609150"/>
            <a:chOff x="299575" y="269600"/>
            <a:chExt cx="8475600" cy="4609150"/>
          </a:xfrm>
        </p:grpSpPr>
        <p:grpSp>
          <p:nvGrpSpPr>
            <p:cNvPr id="58" name="Google Shape;58;p3"/>
            <p:cNvGrpSpPr/>
            <p:nvPr/>
          </p:nvGrpSpPr>
          <p:grpSpPr>
            <a:xfrm>
              <a:off x="299575" y="4586972"/>
              <a:ext cx="7643104" cy="291778"/>
              <a:chOff x="299575" y="4586972"/>
              <a:chExt cx="7643104" cy="291778"/>
            </a:xfrm>
          </p:grpSpPr>
          <p:grpSp>
            <p:nvGrpSpPr>
              <p:cNvPr id="59" name="Google Shape;59;p3"/>
              <p:cNvGrpSpPr/>
              <p:nvPr/>
            </p:nvGrpSpPr>
            <p:grpSpPr>
              <a:xfrm rot="10800000" flipH="1">
                <a:off x="5495841" y="4783276"/>
                <a:ext cx="2446837" cy="95401"/>
                <a:chOff x="-2255350" y="596250"/>
                <a:chExt cx="1431150" cy="55800"/>
              </a:xfrm>
            </p:grpSpPr>
            <p:cxnSp>
              <p:nvCxnSpPr>
                <p:cNvPr id="60" name="Google Shape;60;p3"/>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1" name="Google Shape;61;p3"/>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2" name="Google Shape;62;p3"/>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3" name="Google Shape;63;p3"/>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4" name="Google Shape;64;p3"/>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 name="Google Shape;65;p3"/>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 name="Google Shape;66;p3"/>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7" name="Google Shape;67;p3"/>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 name="Google Shape;68;p3"/>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 name="Google Shape;69;p3"/>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 name="Google Shape;70;p3"/>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1" name="Google Shape;71;p3"/>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2" name="Google Shape;72;p3"/>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3" name="Google Shape;73;p3"/>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4" name="Google Shape;74;p3"/>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5" name="Google Shape;75;p3"/>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6" name="Google Shape;76;p3"/>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7" name="Google Shape;77;p3"/>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8" name="Google Shape;78;p3"/>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9" name="Google Shape;79;p3"/>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80" name="Google Shape;80;p3"/>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81" name="Google Shape;81;p3"/>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82" name="Google Shape;82;p3"/>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83" name="Google Shape;83;p3"/>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84" name="Google Shape;84;p3"/>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85" name="Google Shape;85;p3"/>
              <p:cNvGrpSpPr/>
              <p:nvPr/>
            </p:nvGrpSpPr>
            <p:grpSpPr>
              <a:xfrm rot="10800000" flipH="1">
                <a:off x="299575" y="4586972"/>
                <a:ext cx="296426" cy="291778"/>
                <a:chOff x="6546635" y="3294936"/>
                <a:chExt cx="499202" cy="491375"/>
              </a:xfrm>
            </p:grpSpPr>
            <p:cxnSp>
              <p:nvCxnSpPr>
                <p:cNvPr id="86" name="Google Shape;86;p3"/>
                <p:cNvCxnSpPr/>
                <p:nvPr/>
              </p:nvCxnSpPr>
              <p:spPr>
                <a:xfrm>
                  <a:off x="6551474" y="3294936"/>
                  <a:ext cx="489600" cy="488100"/>
                </a:xfrm>
                <a:prstGeom prst="straightConnector1">
                  <a:avLst/>
                </a:prstGeom>
                <a:noFill/>
                <a:ln w="9525" cap="flat" cmpd="sng">
                  <a:solidFill>
                    <a:schemeClr val="dk1"/>
                  </a:solidFill>
                  <a:prstDash val="solid"/>
                  <a:round/>
                  <a:headEnd type="none" w="med" len="med"/>
                  <a:tailEnd type="none" w="med" len="med"/>
                </a:ln>
              </p:spPr>
            </p:cxnSp>
            <p:sp>
              <p:nvSpPr>
                <p:cNvPr id="87" name="Google Shape;87;p3"/>
                <p:cNvSpPr/>
                <p:nvPr/>
              </p:nvSpPr>
              <p:spPr>
                <a:xfrm>
                  <a:off x="6546635" y="3295711"/>
                  <a:ext cx="49920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sp>
          <p:nvSpPr>
            <p:cNvPr id="88" name="Google Shape;88;p3"/>
            <p:cNvSpPr/>
            <p:nvPr/>
          </p:nvSpPr>
          <p:spPr>
            <a:xfrm rot="10800000" flipH="1">
              <a:off x="5028400" y="269600"/>
              <a:ext cx="3746775" cy="167775"/>
            </a:xfrm>
            <a:custGeom>
              <a:avLst/>
              <a:gdLst/>
              <a:ahLst/>
              <a:cxnLst/>
              <a:rect l="l" t="t" r="r" b="b"/>
              <a:pathLst>
                <a:path w="149871" h="6711" extrusionOk="0">
                  <a:moveTo>
                    <a:pt x="0" y="0"/>
                  </a:moveTo>
                  <a:lnTo>
                    <a:pt x="56674" y="59"/>
                  </a:lnTo>
                  <a:lnTo>
                    <a:pt x="63286" y="6711"/>
                  </a:lnTo>
                  <a:lnTo>
                    <a:pt x="121592" y="6711"/>
                  </a:lnTo>
                  <a:lnTo>
                    <a:pt x="145281" y="6656"/>
                  </a:lnTo>
                  <a:lnTo>
                    <a:pt x="149871" y="2525"/>
                  </a:lnTo>
                </a:path>
              </a:pathLst>
            </a:custGeom>
            <a:noFill/>
            <a:ln w="9525" cap="flat" cmpd="sng">
              <a:solidFill>
                <a:schemeClr val="lt2"/>
              </a:solidFill>
              <a:prstDash val="solid"/>
              <a:round/>
              <a:headEnd type="none" w="med" len="med"/>
              <a:tailEnd type="none" w="med" len="med"/>
            </a:ln>
          </p:spPr>
        </p:sp>
      </p:grpSp>
      <p:pic>
        <p:nvPicPr>
          <p:cNvPr id="89" name="Google Shape;89;p3"/>
          <p:cNvPicPr preferRelativeResize="0"/>
          <p:nvPr/>
        </p:nvPicPr>
        <p:blipFill rotWithShape="1">
          <a:blip r:embed="rId3">
            <a:alphaModFix/>
          </a:blip>
          <a:srcRect l="3247" t="17795" r="3425" b="7371"/>
          <a:stretch/>
        </p:blipFill>
        <p:spPr>
          <a:xfrm>
            <a:off x="7942275" y="264850"/>
            <a:ext cx="930601" cy="10553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629"/>
        <p:cNvGrpSpPr/>
        <p:nvPr/>
      </p:nvGrpSpPr>
      <p:grpSpPr>
        <a:xfrm>
          <a:off x="0" y="0"/>
          <a:ext cx="0" cy="0"/>
          <a:chOff x="0" y="0"/>
          <a:chExt cx="0" cy="0"/>
        </a:xfrm>
      </p:grpSpPr>
      <p:pic>
        <p:nvPicPr>
          <p:cNvPr id="630" name="Google Shape;630;p21"/>
          <p:cNvPicPr preferRelativeResize="0"/>
          <p:nvPr/>
        </p:nvPicPr>
        <p:blipFill>
          <a:blip r:embed="rId2">
            <a:alphaModFix/>
          </a:blip>
          <a:stretch>
            <a:fillRect/>
          </a:stretch>
        </p:blipFill>
        <p:spPr>
          <a:xfrm rot="10800000" flipH="1">
            <a:off x="0" y="0"/>
            <a:ext cx="9144000" cy="5143500"/>
          </a:xfrm>
          <a:prstGeom prst="rect">
            <a:avLst/>
          </a:prstGeom>
          <a:noFill/>
          <a:ln>
            <a:noFill/>
          </a:ln>
        </p:spPr>
      </p:pic>
      <p:sp>
        <p:nvSpPr>
          <p:cNvPr id="631" name="Google Shape;631;p21"/>
          <p:cNvSpPr txBox="1">
            <a:spLocks noGrp="1"/>
          </p:cNvSpPr>
          <p:nvPr>
            <p:ph type="title"/>
          </p:nvPr>
        </p:nvSpPr>
        <p:spPr>
          <a:xfrm>
            <a:off x="2347969" y="540000"/>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32" name="Google Shape;632;p21"/>
          <p:cNvSpPr txBox="1">
            <a:spLocks noGrp="1"/>
          </p:cNvSpPr>
          <p:nvPr>
            <p:ph type="subTitle" idx="1"/>
          </p:nvPr>
        </p:nvSpPr>
        <p:spPr>
          <a:xfrm>
            <a:off x="2347925" y="1495374"/>
            <a:ext cx="4448100" cy="120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3" name="Google Shape;633;p21"/>
          <p:cNvSpPr txBox="1"/>
          <p:nvPr/>
        </p:nvSpPr>
        <p:spPr>
          <a:xfrm>
            <a:off x="2347931" y="3611950"/>
            <a:ext cx="44481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Inter"/>
                <a:ea typeface="Inter"/>
                <a:cs typeface="Inter"/>
                <a:sym typeface="Inter"/>
              </a:rPr>
              <a:t>CREDITS:</a:t>
            </a:r>
            <a:r>
              <a:rPr lang="en" sz="1000">
                <a:solidFill>
                  <a:schemeClr val="dk1"/>
                </a:solidFill>
                <a:latin typeface="Inter"/>
                <a:ea typeface="Inter"/>
                <a:cs typeface="Inter"/>
                <a:sym typeface="Inter"/>
              </a:rPr>
              <a:t> This presentation template was created by </a:t>
            </a:r>
            <a:r>
              <a:rPr lang="en" sz="1000" b="1" u="sng">
                <a:solidFill>
                  <a:schemeClr val="dk1"/>
                </a:solidFill>
                <a:latin typeface="Inter"/>
                <a:ea typeface="Inter"/>
                <a:cs typeface="Inter"/>
                <a:sym typeface="Inter"/>
                <a:hlinkClick r:id="rId3">
                  <a:extLst>
                    <a:ext uri="{A12FA001-AC4F-418D-AE19-62706E023703}">
                      <ahyp:hlinkClr xmlns:ahyp="http://schemas.microsoft.com/office/drawing/2018/hyperlinkcolor" val="tx"/>
                    </a:ext>
                  </a:extLst>
                </a:hlinkClick>
              </a:rPr>
              <a:t>Slidesgo</a:t>
            </a:r>
            <a:r>
              <a:rPr lang="en" sz="1000">
                <a:solidFill>
                  <a:schemeClr val="dk1"/>
                </a:solidFill>
                <a:latin typeface="Inter"/>
                <a:ea typeface="Inter"/>
                <a:cs typeface="Inter"/>
                <a:sym typeface="Inter"/>
              </a:rPr>
              <a:t>, and includes icons by </a:t>
            </a:r>
            <a:r>
              <a:rPr lang="en" sz="1000" b="1" u="sng">
                <a:solidFill>
                  <a:schemeClr val="dk1"/>
                </a:solidFill>
                <a:latin typeface="Inter"/>
                <a:ea typeface="Inter"/>
                <a:cs typeface="Inter"/>
                <a:sym typeface="Inter"/>
                <a:hlinkClick r:id="rId4">
                  <a:extLst>
                    <a:ext uri="{A12FA001-AC4F-418D-AE19-62706E023703}">
                      <ahyp:hlinkClr xmlns:ahyp="http://schemas.microsoft.com/office/drawing/2018/hyperlinkcolor" val="tx"/>
                    </a:ext>
                  </a:extLst>
                </a:hlinkClick>
              </a:rPr>
              <a:t>Flaticon</a:t>
            </a:r>
            <a:r>
              <a:rPr lang="en" sz="1000">
                <a:solidFill>
                  <a:schemeClr val="dk1"/>
                </a:solidFill>
                <a:latin typeface="Inter"/>
                <a:ea typeface="Inter"/>
                <a:cs typeface="Inter"/>
                <a:sym typeface="Inter"/>
              </a:rPr>
              <a:t>, and infographics &amp; images by </a:t>
            </a:r>
            <a:r>
              <a:rPr lang="en" sz="1000" b="1" u="sng">
                <a:solidFill>
                  <a:schemeClr val="dk1"/>
                </a:solidFill>
                <a:latin typeface="Inter"/>
                <a:ea typeface="Inter"/>
                <a:cs typeface="Inter"/>
                <a:sym typeface="Inter"/>
                <a:hlinkClick r:id="rId5">
                  <a:extLst>
                    <a:ext uri="{A12FA001-AC4F-418D-AE19-62706E023703}">
                      <ahyp:hlinkClr xmlns:ahyp="http://schemas.microsoft.com/office/drawing/2018/hyperlinkcolor" val="tx"/>
                    </a:ext>
                  </a:extLst>
                </a:hlinkClick>
              </a:rPr>
              <a:t>Freepik</a:t>
            </a:r>
            <a:r>
              <a:rPr lang="en" sz="1000" u="sng">
                <a:solidFill>
                  <a:schemeClr val="dk1"/>
                </a:solidFill>
                <a:latin typeface="Inter"/>
                <a:ea typeface="Inter"/>
                <a:cs typeface="Inter"/>
                <a:sym typeface="Inter"/>
              </a:rPr>
              <a:t> </a:t>
            </a:r>
            <a:endParaRPr sz="1000" b="1" u="sng">
              <a:solidFill>
                <a:schemeClr val="dk1"/>
              </a:solidFill>
              <a:latin typeface="Inter"/>
              <a:ea typeface="Inter"/>
              <a:cs typeface="Inter"/>
              <a:sym typeface="Inter"/>
            </a:endParaRPr>
          </a:p>
        </p:txBody>
      </p:sp>
      <p:grpSp>
        <p:nvGrpSpPr>
          <p:cNvPr id="634" name="Google Shape;634;p21"/>
          <p:cNvGrpSpPr/>
          <p:nvPr/>
        </p:nvGrpSpPr>
        <p:grpSpPr>
          <a:xfrm rot="10800000" flipH="1">
            <a:off x="286413" y="-43758"/>
            <a:ext cx="8565775" cy="4972045"/>
            <a:chOff x="283025" y="211067"/>
            <a:chExt cx="8565775" cy="4972045"/>
          </a:xfrm>
        </p:grpSpPr>
        <p:grpSp>
          <p:nvGrpSpPr>
            <p:cNvPr id="635" name="Google Shape;635;p21"/>
            <p:cNvGrpSpPr/>
            <p:nvPr/>
          </p:nvGrpSpPr>
          <p:grpSpPr>
            <a:xfrm>
              <a:off x="844960" y="211067"/>
              <a:ext cx="7271687" cy="4782292"/>
              <a:chOff x="844960" y="211067"/>
              <a:chExt cx="7271687" cy="4782292"/>
            </a:xfrm>
          </p:grpSpPr>
          <p:grpSp>
            <p:nvGrpSpPr>
              <p:cNvPr id="636" name="Google Shape;636;p21"/>
              <p:cNvGrpSpPr/>
              <p:nvPr/>
            </p:nvGrpSpPr>
            <p:grpSpPr>
              <a:xfrm>
                <a:off x="7734396" y="4603998"/>
                <a:ext cx="382251" cy="389362"/>
                <a:chOff x="5524675" y="3533889"/>
                <a:chExt cx="467700" cy="476400"/>
              </a:xfrm>
            </p:grpSpPr>
            <p:cxnSp>
              <p:nvCxnSpPr>
                <p:cNvPr id="637" name="Google Shape;637;p21"/>
                <p:cNvCxnSpPr/>
                <p:nvPr/>
              </p:nvCxnSpPr>
              <p:spPr>
                <a:xfrm>
                  <a:off x="5758525" y="3533889"/>
                  <a:ext cx="0" cy="476400"/>
                </a:xfrm>
                <a:prstGeom prst="straightConnector1">
                  <a:avLst/>
                </a:prstGeom>
                <a:noFill/>
                <a:ln w="9525" cap="flat" cmpd="sng">
                  <a:solidFill>
                    <a:schemeClr val="dk1"/>
                  </a:solidFill>
                  <a:prstDash val="solid"/>
                  <a:round/>
                  <a:headEnd type="none" w="med" len="med"/>
                  <a:tailEnd type="none" w="med" len="med"/>
                </a:ln>
              </p:spPr>
            </p:cxnSp>
            <p:cxnSp>
              <p:nvCxnSpPr>
                <p:cNvPr id="638" name="Google Shape;638;p21"/>
                <p:cNvCxnSpPr/>
                <p:nvPr/>
              </p:nvCxnSpPr>
              <p:spPr>
                <a:xfrm>
                  <a:off x="5524675" y="3772089"/>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639" name="Google Shape;639;p21"/>
              <p:cNvGrpSpPr/>
              <p:nvPr/>
            </p:nvGrpSpPr>
            <p:grpSpPr>
              <a:xfrm>
                <a:off x="844960" y="211067"/>
                <a:ext cx="295583" cy="291778"/>
                <a:chOff x="6964679" y="3405250"/>
                <a:chExt cx="497782" cy="491375"/>
              </a:xfrm>
            </p:grpSpPr>
            <p:cxnSp>
              <p:nvCxnSpPr>
                <p:cNvPr id="640" name="Google Shape;640;p21"/>
                <p:cNvCxnSpPr/>
                <p:nvPr/>
              </p:nvCxnSpPr>
              <p:spPr>
                <a:xfrm>
                  <a:off x="6969504"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641" name="Google Shape;641;p21"/>
                <p:cNvSpPr/>
                <p:nvPr/>
              </p:nvSpPr>
              <p:spPr>
                <a:xfrm>
                  <a:off x="6964679"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sp>
          <p:nvSpPr>
            <p:cNvPr id="642" name="Google Shape;642;p21"/>
            <p:cNvSpPr/>
            <p:nvPr/>
          </p:nvSpPr>
          <p:spPr>
            <a:xfrm>
              <a:off x="5013025" y="270800"/>
              <a:ext cx="3835775" cy="2925275"/>
            </a:xfrm>
            <a:custGeom>
              <a:avLst/>
              <a:gdLst/>
              <a:ahLst/>
              <a:cxnLst/>
              <a:rect l="l" t="t" r="r" b="b"/>
              <a:pathLst>
                <a:path w="153431" h="117011" extrusionOk="0">
                  <a:moveTo>
                    <a:pt x="0" y="7620"/>
                  </a:moveTo>
                  <a:lnTo>
                    <a:pt x="56197" y="7620"/>
                  </a:lnTo>
                  <a:lnTo>
                    <a:pt x="63817" y="0"/>
                  </a:lnTo>
                  <a:lnTo>
                    <a:pt x="142684" y="0"/>
                  </a:lnTo>
                  <a:lnTo>
                    <a:pt x="147066" y="4382"/>
                  </a:lnTo>
                  <a:lnTo>
                    <a:pt x="147066" y="45149"/>
                  </a:lnTo>
                  <a:lnTo>
                    <a:pt x="153360" y="51441"/>
                  </a:lnTo>
                  <a:lnTo>
                    <a:pt x="153384" y="70077"/>
                  </a:lnTo>
                  <a:lnTo>
                    <a:pt x="146304" y="77153"/>
                  </a:lnTo>
                  <a:lnTo>
                    <a:pt x="146304" y="102489"/>
                  </a:lnTo>
                  <a:lnTo>
                    <a:pt x="153431" y="109567"/>
                  </a:lnTo>
                  <a:lnTo>
                    <a:pt x="153384" y="117011"/>
                  </a:lnTo>
                </a:path>
              </a:pathLst>
            </a:custGeom>
            <a:noFill/>
            <a:ln w="9525" cap="flat" cmpd="sng">
              <a:solidFill>
                <a:schemeClr val="lt2"/>
              </a:solidFill>
              <a:prstDash val="solid"/>
              <a:round/>
              <a:headEnd type="none" w="med" len="med"/>
              <a:tailEnd type="none" w="med" len="med"/>
            </a:ln>
          </p:spPr>
        </p:sp>
        <p:sp>
          <p:nvSpPr>
            <p:cNvPr id="643" name="Google Shape;643;p21"/>
            <p:cNvSpPr/>
            <p:nvPr/>
          </p:nvSpPr>
          <p:spPr>
            <a:xfrm rot="5400000">
              <a:off x="-1185175" y="3592988"/>
              <a:ext cx="3058325" cy="121925"/>
            </a:xfrm>
            <a:custGeom>
              <a:avLst/>
              <a:gdLst/>
              <a:ahLst/>
              <a:cxnLst/>
              <a:rect l="l" t="t" r="r" b="b"/>
              <a:pathLst>
                <a:path w="122333"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22333" y="4791"/>
                  </a:lnTo>
                </a:path>
              </a:pathLst>
            </a:custGeom>
            <a:noFill/>
            <a:ln w="9525" cap="flat" cmpd="sng">
              <a:solidFill>
                <a:schemeClr val="lt2"/>
              </a:solidFill>
              <a:prstDash val="solid"/>
              <a:round/>
              <a:headEnd type="none" w="med" len="med"/>
              <a:tailEnd type="none" w="med" len="med"/>
            </a:ln>
          </p:spPr>
        </p:sp>
        <p:grpSp>
          <p:nvGrpSpPr>
            <p:cNvPr id="644" name="Google Shape;644;p21"/>
            <p:cNvGrpSpPr/>
            <p:nvPr/>
          </p:nvGrpSpPr>
          <p:grpSpPr>
            <a:xfrm>
              <a:off x="871016" y="4783238"/>
              <a:ext cx="2446837" cy="95401"/>
              <a:chOff x="-2255350" y="596250"/>
              <a:chExt cx="1431150" cy="55800"/>
            </a:xfrm>
          </p:grpSpPr>
          <p:cxnSp>
            <p:nvCxnSpPr>
              <p:cNvPr id="645" name="Google Shape;645;p21"/>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46" name="Google Shape;646;p21"/>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47" name="Google Shape;647;p21"/>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48" name="Google Shape;648;p21"/>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49" name="Google Shape;649;p21"/>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0" name="Google Shape;650;p21"/>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1" name="Google Shape;651;p21"/>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2" name="Google Shape;652;p21"/>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3" name="Google Shape;653;p21"/>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4" name="Google Shape;654;p21"/>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5" name="Google Shape;655;p21"/>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6" name="Google Shape;656;p21"/>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7" name="Google Shape;657;p21"/>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8" name="Google Shape;658;p21"/>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59" name="Google Shape;659;p21"/>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0" name="Google Shape;660;p21"/>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1" name="Google Shape;661;p21"/>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2" name="Google Shape;662;p21"/>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3" name="Google Shape;663;p21"/>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4" name="Google Shape;664;p21"/>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5" name="Google Shape;665;p21"/>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6" name="Google Shape;666;p21"/>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7" name="Google Shape;667;p21"/>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8" name="Google Shape;668;p21"/>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69" name="Google Shape;669;p21"/>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grpSp>
        <p:nvGrpSpPr>
          <p:cNvPr id="670" name="Google Shape;670;p21"/>
          <p:cNvGrpSpPr/>
          <p:nvPr/>
        </p:nvGrpSpPr>
        <p:grpSpPr>
          <a:xfrm rot="10800000" flipH="1">
            <a:off x="222687" y="216356"/>
            <a:ext cx="8698575" cy="4702687"/>
            <a:chOff x="219300" y="220313"/>
            <a:chExt cx="8698575" cy="4702687"/>
          </a:xfrm>
        </p:grpSpPr>
        <p:pic>
          <p:nvPicPr>
            <p:cNvPr id="671" name="Google Shape;671;p21"/>
            <p:cNvPicPr preferRelativeResize="0"/>
            <p:nvPr/>
          </p:nvPicPr>
          <p:blipFill rotWithShape="1">
            <a:blip r:embed="rId6">
              <a:alphaModFix/>
            </a:blip>
            <a:srcRect l="3247" t="14657" r="3425" b="7375"/>
            <a:stretch/>
          </p:blipFill>
          <p:spPr>
            <a:xfrm>
              <a:off x="7942675" y="220313"/>
              <a:ext cx="930601" cy="1099576"/>
            </a:xfrm>
            <a:prstGeom prst="rect">
              <a:avLst/>
            </a:prstGeom>
            <a:noFill/>
            <a:ln>
              <a:noFill/>
            </a:ln>
          </p:spPr>
        </p:pic>
        <p:pic>
          <p:nvPicPr>
            <p:cNvPr id="672" name="Google Shape;672;p21"/>
            <p:cNvPicPr preferRelativeResize="0"/>
            <p:nvPr/>
          </p:nvPicPr>
          <p:blipFill rotWithShape="1">
            <a:blip r:embed="rId7">
              <a:alphaModFix/>
            </a:blip>
            <a:srcRect l="23932" t="2874" r="22873" b="2865"/>
            <a:stretch/>
          </p:blipFill>
          <p:spPr>
            <a:xfrm flipH="1">
              <a:off x="8499150" y="3110025"/>
              <a:ext cx="418725" cy="1812974"/>
            </a:xfrm>
            <a:prstGeom prst="rect">
              <a:avLst/>
            </a:prstGeom>
            <a:noFill/>
            <a:ln>
              <a:noFill/>
            </a:ln>
          </p:spPr>
        </p:pic>
        <p:pic>
          <p:nvPicPr>
            <p:cNvPr id="673" name="Google Shape;673;p21"/>
            <p:cNvPicPr preferRelativeResize="0"/>
            <p:nvPr/>
          </p:nvPicPr>
          <p:blipFill rotWithShape="1">
            <a:blip r:embed="rId7">
              <a:alphaModFix/>
            </a:blip>
            <a:srcRect l="22063" t="3059" r="22063" b="-2059"/>
            <a:stretch/>
          </p:blipFill>
          <p:spPr>
            <a:xfrm rot="10800000" flipH="1">
              <a:off x="219300" y="699775"/>
              <a:ext cx="418725" cy="1812974"/>
            </a:xfrm>
            <a:prstGeom prst="rect">
              <a:avLst/>
            </a:prstGeom>
            <a:noFill/>
            <a:ln>
              <a:noFill/>
            </a:ln>
          </p:spPr>
        </p:pic>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74"/>
        <p:cNvGrpSpPr/>
        <p:nvPr/>
      </p:nvGrpSpPr>
      <p:grpSpPr>
        <a:xfrm>
          <a:off x="0" y="0"/>
          <a:ext cx="0" cy="0"/>
          <a:chOff x="0" y="0"/>
          <a:chExt cx="0" cy="0"/>
        </a:xfrm>
      </p:grpSpPr>
      <p:pic>
        <p:nvPicPr>
          <p:cNvPr id="675" name="Google Shape;675;p22"/>
          <p:cNvPicPr preferRelativeResize="0"/>
          <p:nvPr/>
        </p:nvPicPr>
        <p:blipFill>
          <a:blip r:embed="rId2">
            <a:alphaModFix/>
          </a:blip>
          <a:stretch>
            <a:fillRect/>
          </a:stretch>
        </p:blipFill>
        <p:spPr>
          <a:xfrm flipH="1">
            <a:off x="-1200" y="0"/>
            <a:ext cx="9144000" cy="5143500"/>
          </a:xfrm>
          <a:prstGeom prst="rect">
            <a:avLst/>
          </a:prstGeom>
          <a:noFill/>
          <a:ln>
            <a:noFill/>
          </a:ln>
        </p:spPr>
      </p:pic>
      <p:grpSp>
        <p:nvGrpSpPr>
          <p:cNvPr id="676" name="Google Shape;676;p22"/>
          <p:cNvGrpSpPr/>
          <p:nvPr/>
        </p:nvGrpSpPr>
        <p:grpSpPr>
          <a:xfrm rot="10800000" flipH="1">
            <a:off x="363350" y="264825"/>
            <a:ext cx="8491122" cy="4882534"/>
            <a:chOff x="363350" y="-3850"/>
            <a:chExt cx="8491122" cy="4882534"/>
          </a:xfrm>
        </p:grpSpPr>
        <p:sp>
          <p:nvSpPr>
            <p:cNvPr id="677" name="Google Shape;677;p22"/>
            <p:cNvSpPr/>
            <p:nvPr/>
          </p:nvSpPr>
          <p:spPr>
            <a:xfrm flipH="1">
              <a:off x="8738401" y="-3850"/>
              <a:ext cx="105000" cy="2617950"/>
            </a:xfrm>
            <a:custGeom>
              <a:avLst/>
              <a:gdLst/>
              <a:ahLst/>
              <a:cxnLst/>
              <a:rect l="l" t="t" r="r" b="b"/>
              <a:pathLst>
                <a:path w="4200" h="104718" extrusionOk="0">
                  <a:moveTo>
                    <a:pt x="12" y="104718"/>
                  </a:moveTo>
                  <a:lnTo>
                    <a:pt x="12" y="82914"/>
                  </a:lnTo>
                  <a:lnTo>
                    <a:pt x="3798" y="79127"/>
                  </a:lnTo>
                  <a:lnTo>
                    <a:pt x="3798" y="71323"/>
                  </a:lnTo>
                  <a:lnTo>
                    <a:pt x="60" y="67556"/>
                  </a:lnTo>
                  <a:lnTo>
                    <a:pt x="30" y="44428"/>
                  </a:lnTo>
                  <a:lnTo>
                    <a:pt x="4200" y="40281"/>
                  </a:lnTo>
                  <a:lnTo>
                    <a:pt x="4200" y="14173"/>
                  </a:lnTo>
                  <a:lnTo>
                    <a:pt x="0" y="9912"/>
                  </a:lnTo>
                  <a:lnTo>
                    <a:pt x="30" y="0"/>
                  </a:lnTo>
                </a:path>
              </a:pathLst>
            </a:custGeom>
            <a:noFill/>
            <a:ln w="9525" cap="flat" cmpd="sng">
              <a:solidFill>
                <a:schemeClr val="lt2"/>
              </a:solidFill>
              <a:prstDash val="solid"/>
              <a:round/>
              <a:headEnd type="none" w="med" len="med"/>
              <a:tailEnd type="none" w="med" len="med"/>
            </a:ln>
          </p:spPr>
        </p:sp>
        <p:sp>
          <p:nvSpPr>
            <p:cNvPr id="678" name="Google Shape;678;p22"/>
            <p:cNvSpPr/>
            <p:nvPr/>
          </p:nvSpPr>
          <p:spPr>
            <a:xfrm>
              <a:off x="363350" y="4769250"/>
              <a:ext cx="3736325" cy="104650"/>
            </a:xfrm>
            <a:custGeom>
              <a:avLst/>
              <a:gdLst/>
              <a:ahLst/>
              <a:cxnLst/>
              <a:rect l="l" t="t" r="r" b="b"/>
              <a:pathLst>
                <a:path w="149453" h="4186" extrusionOk="0">
                  <a:moveTo>
                    <a:pt x="149453" y="343"/>
                  </a:moveTo>
                  <a:lnTo>
                    <a:pt x="90165" y="461"/>
                  </a:lnTo>
                  <a:lnTo>
                    <a:pt x="86585" y="4186"/>
                  </a:lnTo>
                  <a:lnTo>
                    <a:pt x="28279" y="4186"/>
                  </a:lnTo>
                  <a:lnTo>
                    <a:pt x="4590" y="4131"/>
                  </a:lnTo>
                  <a:lnTo>
                    <a:pt x="0" y="0"/>
                  </a:lnTo>
                </a:path>
              </a:pathLst>
            </a:custGeom>
            <a:noFill/>
            <a:ln w="9525" cap="flat" cmpd="sng">
              <a:solidFill>
                <a:schemeClr val="lt2"/>
              </a:solidFill>
              <a:prstDash val="solid"/>
              <a:round/>
              <a:headEnd type="none" w="med" len="med"/>
              <a:tailEnd type="none" w="med" len="med"/>
            </a:ln>
          </p:spPr>
        </p:sp>
        <p:grpSp>
          <p:nvGrpSpPr>
            <p:cNvPr id="679" name="Google Shape;679;p22"/>
            <p:cNvGrpSpPr/>
            <p:nvPr/>
          </p:nvGrpSpPr>
          <p:grpSpPr>
            <a:xfrm>
              <a:off x="8472221" y="4489323"/>
              <a:ext cx="382251" cy="389362"/>
              <a:chOff x="5524675" y="3423250"/>
              <a:chExt cx="467700" cy="476400"/>
            </a:xfrm>
          </p:grpSpPr>
          <p:cxnSp>
            <p:nvCxnSpPr>
              <p:cNvPr id="680" name="Google Shape;680;p22"/>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681" name="Google Shape;681;p22"/>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grpSp>
        <p:nvGrpSpPr>
          <p:cNvPr id="682" name="Google Shape;682;p22"/>
          <p:cNvGrpSpPr/>
          <p:nvPr/>
        </p:nvGrpSpPr>
        <p:grpSpPr>
          <a:xfrm rot="10800000" flipH="1">
            <a:off x="289491" y="4783295"/>
            <a:ext cx="2446837" cy="95401"/>
            <a:chOff x="-2255350" y="596250"/>
            <a:chExt cx="1431150" cy="55800"/>
          </a:xfrm>
        </p:grpSpPr>
        <p:cxnSp>
          <p:nvCxnSpPr>
            <p:cNvPr id="683" name="Google Shape;683;p22"/>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4" name="Google Shape;684;p22"/>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5" name="Google Shape;685;p22"/>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6" name="Google Shape;686;p22"/>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7" name="Google Shape;687;p22"/>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8" name="Google Shape;688;p22"/>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89" name="Google Shape;689;p22"/>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0" name="Google Shape;690;p22"/>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1" name="Google Shape;691;p22"/>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2" name="Google Shape;692;p22"/>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3" name="Google Shape;693;p22"/>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4" name="Google Shape;694;p22"/>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5" name="Google Shape;695;p22"/>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6" name="Google Shape;696;p22"/>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7" name="Google Shape;697;p22"/>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8" name="Google Shape;698;p22"/>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699" name="Google Shape;699;p22"/>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0" name="Google Shape;700;p22"/>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1" name="Google Shape;701;p22"/>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2" name="Google Shape;702;p22"/>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3" name="Google Shape;703;p22"/>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4" name="Google Shape;704;p22"/>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5" name="Google Shape;705;p22"/>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6" name="Google Shape;706;p22"/>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707" name="Google Shape;707;p22"/>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pic>
        <p:nvPicPr>
          <p:cNvPr id="708" name="Google Shape;708;p22"/>
          <p:cNvPicPr preferRelativeResize="0"/>
          <p:nvPr/>
        </p:nvPicPr>
        <p:blipFill rotWithShape="1">
          <a:blip r:embed="rId3">
            <a:alphaModFix/>
          </a:blip>
          <a:srcRect l="3247" t="17795" r="3425" b="7371"/>
          <a:stretch/>
        </p:blipFill>
        <p:spPr>
          <a:xfrm flipH="1">
            <a:off x="265650" y="264859"/>
            <a:ext cx="930601" cy="105537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09"/>
        <p:cNvGrpSpPr/>
        <p:nvPr/>
      </p:nvGrpSpPr>
      <p:grpSpPr>
        <a:xfrm>
          <a:off x="0" y="0"/>
          <a:ext cx="0" cy="0"/>
          <a:chOff x="0" y="0"/>
          <a:chExt cx="0" cy="0"/>
        </a:xfrm>
      </p:grpSpPr>
      <p:pic>
        <p:nvPicPr>
          <p:cNvPr id="710" name="Google Shape;710;p23"/>
          <p:cNvPicPr preferRelativeResize="0"/>
          <p:nvPr/>
        </p:nvPicPr>
        <p:blipFill>
          <a:blip r:embed="rId2">
            <a:alphaModFix/>
          </a:blip>
          <a:stretch>
            <a:fillRect/>
          </a:stretch>
        </p:blipFill>
        <p:spPr>
          <a:xfrm flipH="1">
            <a:off x="0" y="0"/>
            <a:ext cx="9144000" cy="5143500"/>
          </a:xfrm>
          <a:prstGeom prst="rect">
            <a:avLst/>
          </a:prstGeom>
          <a:noFill/>
          <a:ln>
            <a:noFill/>
          </a:ln>
        </p:spPr>
      </p:pic>
      <p:grpSp>
        <p:nvGrpSpPr>
          <p:cNvPr id="711" name="Google Shape;711;p23"/>
          <p:cNvGrpSpPr/>
          <p:nvPr/>
        </p:nvGrpSpPr>
        <p:grpSpPr>
          <a:xfrm rot="10800000">
            <a:off x="2957082" y="180100"/>
            <a:ext cx="5920918" cy="4747269"/>
            <a:chOff x="247925" y="181588"/>
            <a:chExt cx="5920918" cy="4747269"/>
          </a:xfrm>
        </p:grpSpPr>
        <p:pic>
          <p:nvPicPr>
            <p:cNvPr id="712" name="Google Shape;712;p23"/>
            <p:cNvPicPr preferRelativeResize="0"/>
            <p:nvPr/>
          </p:nvPicPr>
          <p:blipFill rotWithShape="1">
            <a:blip r:embed="rId3">
              <a:alphaModFix/>
            </a:blip>
            <a:srcRect l="22063" t="3059" r="22063" b="-2059"/>
            <a:stretch/>
          </p:blipFill>
          <p:spPr>
            <a:xfrm rot="5400000" flipH="1">
              <a:off x="5052993" y="3813007"/>
              <a:ext cx="418725" cy="1812974"/>
            </a:xfrm>
            <a:prstGeom prst="rect">
              <a:avLst/>
            </a:prstGeom>
            <a:noFill/>
            <a:ln>
              <a:noFill/>
            </a:ln>
          </p:spPr>
        </p:pic>
        <p:pic>
          <p:nvPicPr>
            <p:cNvPr id="713" name="Google Shape;713;p23"/>
            <p:cNvPicPr preferRelativeResize="0"/>
            <p:nvPr/>
          </p:nvPicPr>
          <p:blipFill rotWithShape="1">
            <a:blip r:embed="rId4">
              <a:alphaModFix/>
            </a:blip>
            <a:srcRect l="3247" t="14657" r="3425" b="7375"/>
            <a:stretch/>
          </p:blipFill>
          <p:spPr>
            <a:xfrm flipH="1">
              <a:off x="247925" y="181588"/>
              <a:ext cx="930601" cy="1099576"/>
            </a:xfrm>
            <a:prstGeom prst="rect">
              <a:avLst/>
            </a:prstGeom>
            <a:noFill/>
            <a:ln>
              <a:noFill/>
            </a:ln>
          </p:spPr>
        </p:pic>
      </p:grpSp>
      <p:grpSp>
        <p:nvGrpSpPr>
          <p:cNvPr id="714" name="Google Shape;714;p23"/>
          <p:cNvGrpSpPr/>
          <p:nvPr/>
        </p:nvGrpSpPr>
        <p:grpSpPr>
          <a:xfrm rot="10800000">
            <a:off x="-42900" y="245169"/>
            <a:ext cx="8881465" cy="4738513"/>
            <a:chOff x="292535" y="162550"/>
            <a:chExt cx="8881465" cy="4738513"/>
          </a:xfrm>
        </p:grpSpPr>
        <p:grpSp>
          <p:nvGrpSpPr>
            <p:cNvPr id="715" name="Google Shape;715;p23"/>
            <p:cNvGrpSpPr/>
            <p:nvPr/>
          </p:nvGrpSpPr>
          <p:grpSpPr>
            <a:xfrm>
              <a:off x="292535" y="267398"/>
              <a:ext cx="8560412" cy="4608048"/>
              <a:chOff x="292535" y="267398"/>
              <a:chExt cx="8560412" cy="4608048"/>
            </a:xfrm>
          </p:grpSpPr>
          <p:grpSp>
            <p:nvGrpSpPr>
              <p:cNvPr id="716" name="Google Shape;716;p23"/>
              <p:cNvGrpSpPr/>
              <p:nvPr/>
            </p:nvGrpSpPr>
            <p:grpSpPr>
              <a:xfrm>
                <a:off x="8470696" y="267398"/>
                <a:ext cx="382251" cy="389362"/>
                <a:chOff x="5428199" y="3328517"/>
                <a:chExt cx="467700" cy="476400"/>
              </a:xfrm>
            </p:grpSpPr>
            <p:cxnSp>
              <p:nvCxnSpPr>
                <p:cNvPr id="717" name="Google Shape;717;p23"/>
                <p:cNvCxnSpPr/>
                <p:nvPr/>
              </p:nvCxnSpPr>
              <p:spPr>
                <a:xfrm>
                  <a:off x="5662049" y="3328517"/>
                  <a:ext cx="0" cy="476400"/>
                </a:xfrm>
                <a:prstGeom prst="straightConnector1">
                  <a:avLst/>
                </a:prstGeom>
                <a:noFill/>
                <a:ln w="9525" cap="flat" cmpd="sng">
                  <a:solidFill>
                    <a:schemeClr val="dk1"/>
                  </a:solidFill>
                  <a:prstDash val="solid"/>
                  <a:round/>
                  <a:headEnd type="none" w="med" len="med"/>
                  <a:tailEnd type="none" w="med" len="med"/>
                </a:ln>
              </p:spPr>
            </p:cxnSp>
            <p:cxnSp>
              <p:nvCxnSpPr>
                <p:cNvPr id="718" name="Google Shape;718;p23"/>
                <p:cNvCxnSpPr/>
                <p:nvPr/>
              </p:nvCxnSpPr>
              <p:spPr>
                <a:xfrm>
                  <a:off x="5428199" y="3566717"/>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719" name="Google Shape;719;p23"/>
              <p:cNvGrpSpPr/>
              <p:nvPr/>
            </p:nvGrpSpPr>
            <p:grpSpPr>
              <a:xfrm rot="10800000" flipH="1">
                <a:off x="292535" y="4583667"/>
                <a:ext cx="295583" cy="291778"/>
                <a:chOff x="6517769" y="3538039"/>
                <a:chExt cx="497782" cy="491375"/>
              </a:xfrm>
            </p:grpSpPr>
            <p:cxnSp>
              <p:nvCxnSpPr>
                <p:cNvPr id="720" name="Google Shape;720;p23"/>
                <p:cNvCxnSpPr/>
                <p:nvPr/>
              </p:nvCxnSpPr>
              <p:spPr>
                <a:xfrm>
                  <a:off x="6522594" y="3538039"/>
                  <a:ext cx="488100" cy="488100"/>
                </a:xfrm>
                <a:prstGeom prst="straightConnector1">
                  <a:avLst/>
                </a:prstGeom>
                <a:noFill/>
                <a:ln w="9525" cap="flat" cmpd="sng">
                  <a:solidFill>
                    <a:schemeClr val="dk1"/>
                  </a:solidFill>
                  <a:prstDash val="solid"/>
                  <a:round/>
                  <a:headEnd type="none" w="med" len="med"/>
                  <a:tailEnd type="none" w="med" len="med"/>
                </a:ln>
              </p:spPr>
            </p:cxnSp>
            <p:sp>
              <p:nvSpPr>
                <p:cNvPr id="721" name="Google Shape;721;p23"/>
                <p:cNvSpPr/>
                <p:nvPr/>
              </p:nvSpPr>
              <p:spPr>
                <a:xfrm>
                  <a:off x="6517769" y="3538814"/>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grpSp>
          <p:nvGrpSpPr>
            <p:cNvPr id="722" name="Google Shape;722;p23"/>
            <p:cNvGrpSpPr/>
            <p:nvPr/>
          </p:nvGrpSpPr>
          <p:grpSpPr>
            <a:xfrm>
              <a:off x="1130775" y="162550"/>
              <a:ext cx="8043225" cy="4738513"/>
              <a:chOff x="1125600" y="125275"/>
              <a:chExt cx="8043225" cy="4738513"/>
            </a:xfrm>
          </p:grpSpPr>
          <p:sp>
            <p:nvSpPr>
              <p:cNvPr id="723" name="Google Shape;723;p23"/>
              <p:cNvSpPr/>
              <p:nvPr/>
            </p:nvSpPr>
            <p:spPr>
              <a:xfrm>
                <a:off x="1125600" y="125275"/>
                <a:ext cx="2723125" cy="121925"/>
              </a:xfrm>
              <a:custGeom>
                <a:avLst/>
                <a:gdLst/>
                <a:ahLst/>
                <a:cxnLst/>
                <a:rect l="l" t="t" r="r" b="b"/>
                <a:pathLst>
                  <a:path w="108925"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08925" y="4842"/>
                    </a:lnTo>
                  </a:path>
                </a:pathLst>
              </a:custGeom>
              <a:noFill/>
              <a:ln w="9525" cap="flat" cmpd="sng">
                <a:solidFill>
                  <a:schemeClr val="lt2"/>
                </a:solidFill>
                <a:prstDash val="solid"/>
                <a:round/>
                <a:headEnd type="none" w="med" len="med"/>
                <a:tailEnd type="none" w="med" len="med"/>
              </a:ln>
            </p:spPr>
          </p:sp>
          <p:sp>
            <p:nvSpPr>
              <p:cNvPr id="724" name="Google Shape;724;p23"/>
              <p:cNvSpPr/>
              <p:nvPr/>
            </p:nvSpPr>
            <p:spPr>
              <a:xfrm>
                <a:off x="6110500" y="4741863"/>
                <a:ext cx="3058325" cy="121925"/>
              </a:xfrm>
              <a:custGeom>
                <a:avLst/>
                <a:gdLst/>
                <a:ahLst/>
                <a:cxnLst/>
                <a:rect l="l" t="t" r="r" b="b"/>
                <a:pathLst>
                  <a:path w="122333" h="4877" extrusionOk="0">
                    <a:moveTo>
                      <a:pt x="0" y="4188"/>
                    </a:moveTo>
                    <a:lnTo>
                      <a:pt x="21804" y="4188"/>
                    </a:lnTo>
                    <a:lnTo>
                      <a:pt x="25591" y="402"/>
                    </a:lnTo>
                    <a:lnTo>
                      <a:pt x="33395" y="402"/>
                    </a:lnTo>
                    <a:lnTo>
                      <a:pt x="37870" y="4877"/>
                    </a:lnTo>
                    <a:lnTo>
                      <a:pt x="59560" y="4877"/>
                    </a:lnTo>
                    <a:lnTo>
                      <a:pt x="64437" y="0"/>
                    </a:lnTo>
                    <a:lnTo>
                      <a:pt x="90545" y="0"/>
                    </a:lnTo>
                    <a:lnTo>
                      <a:pt x="95336" y="4791"/>
                    </a:lnTo>
                    <a:lnTo>
                      <a:pt x="122333" y="4791"/>
                    </a:lnTo>
                  </a:path>
                </a:pathLst>
              </a:custGeom>
              <a:noFill/>
              <a:ln w="9525" cap="flat" cmpd="sng">
                <a:solidFill>
                  <a:schemeClr val="lt2"/>
                </a:solidFill>
                <a:prstDash val="solid"/>
                <a:round/>
                <a:headEnd type="none" w="med" len="med"/>
                <a:tailEnd type="none" w="med" len="med"/>
              </a:ln>
            </p:spPr>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90"/>
        <p:cNvGrpSpPr/>
        <p:nvPr/>
      </p:nvGrpSpPr>
      <p:grpSpPr>
        <a:xfrm>
          <a:off x="0" y="0"/>
          <a:ext cx="0" cy="0"/>
          <a:chOff x="0" y="0"/>
          <a:chExt cx="0" cy="0"/>
        </a:xfrm>
      </p:grpSpPr>
      <p:pic>
        <p:nvPicPr>
          <p:cNvPr id="91" name="Google Shape;91;p4"/>
          <p:cNvPicPr preferRelativeResize="0"/>
          <p:nvPr/>
        </p:nvPicPr>
        <p:blipFill>
          <a:blip r:embed="rId2">
            <a:alphaModFix/>
          </a:blip>
          <a:stretch>
            <a:fillRect/>
          </a:stretch>
        </p:blipFill>
        <p:spPr>
          <a:xfrm flipH="1">
            <a:off x="0" y="-2850"/>
            <a:ext cx="9144000" cy="5143500"/>
          </a:xfrm>
          <a:prstGeom prst="rect">
            <a:avLst/>
          </a:prstGeom>
          <a:noFill/>
          <a:ln>
            <a:noFill/>
          </a:ln>
        </p:spPr>
      </p:pic>
      <p:sp>
        <p:nvSpPr>
          <p:cNvPr id="92" name="Google Shape;9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3" name="Google Shape;93;p4"/>
          <p:cNvSpPr txBox="1">
            <a:spLocks noGrp="1"/>
          </p:cNvSpPr>
          <p:nvPr>
            <p:ph type="body" idx="1"/>
          </p:nvPr>
        </p:nvSpPr>
        <p:spPr>
          <a:xfrm>
            <a:off x="720000" y="1078501"/>
            <a:ext cx="7704000" cy="385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94" name="Google Shape;94;p4"/>
          <p:cNvGrpSpPr/>
          <p:nvPr/>
        </p:nvGrpSpPr>
        <p:grpSpPr>
          <a:xfrm>
            <a:off x="285175" y="267516"/>
            <a:ext cx="8563625" cy="4915609"/>
            <a:chOff x="285175" y="267516"/>
            <a:chExt cx="8563625" cy="4915609"/>
          </a:xfrm>
        </p:grpSpPr>
        <p:grpSp>
          <p:nvGrpSpPr>
            <p:cNvPr id="95" name="Google Shape;95;p4"/>
            <p:cNvGrpSpPr/>
            <p:nvPr/>
          </p:nvGrpSpPr>
          <p:grpSpPr>
            <a:xfrm rot="10800000" flipH="1">
              <a:off x="301583" y="267516"/>
              <a:ext cx="382251" cy="389362"/>
              <a:chOff x="5524675" y="3423250"/>
              <a:chExt cx="467700" cy="476400"/>
            </a:xfrm>
          </p:grpSpPr>
          <p:cxnSp>
            <p:nvCxnSpPr>
              <p:cNvPr id="96" name="Google Shape;96;p4"/>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97" name="Google Shape;97;p4"/>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98" name="Google Shape;98;p4"/>
            <p:cNvGrpSpPr/>
            <p:nvPr/>
          </p:nvGrpSpPr>
          <p:grpSpPr>
            <a:xfrm rot="10800000" flipH="1">
              <a:off x="6365966" y="4780410"/>
              <a:ext cx="2446837" cy="95401"/>
              <a:chOff x="-2255350" y="596250"/>
              <a:chExt cx="1431150" cy="55800"/>
            </a:xfrm>
          </p:grpSpPr>
          <p:cxnSp>
            <p:nvCxnSpPr>
              <p:cNvPr id="99" name="Google Shape;99;p4"/>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0" name="Google Shape;100;p4"/>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1" name="Google Shape;101;p4"/>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2" name="Google Shape;102;p4"/>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3" name="Google Shape;103;p4"/>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4" name="Google Shape;104;p4"/>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5" name="Google Shape;105;p4"/>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6" name="Google Shape;106;p4"/>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7" name="Google Shape;107;p4"/>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8" name="Google Shape;108;p4"/>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09" name="Google Shape;109;p4"/>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0" name="Google Shape;110;p4"/>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1" name="Google Shape;111;p4"/>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2" name="Google Shape;112;p4"/>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3" name="Google Shape;113;p4"/>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4" name="Google Shape;114;p4"/>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5" name="Google Shape;115;p4"/>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6" name="Google Shape;116;p4"/>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7" name="Google Shape;117;p4"/>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8" name="Google Shape;118;p4"/>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19" name="Google Shape;119;p4"/>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20" name="Google Shape;120;p4"/>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21" name="Google Shape;121;p4"/>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22" name="Google Shape;122;p4"/>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23" name="Google Shape;123;p4"/>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sp>
          <p:nvSpPr>
            <p:cNvPr id="124" name="Google Shape;124;p4"/>
            <p:cNvSpPr/>
            <p:nvPr/>
          </p:nvSpPr>
          <p:spPr>
            <a:xfrm>
              <a:off x="5013025" y="270800"/>
              <a:ext cx="3835775" cy="3878475"/>
            </a:xfrm>
            <a:custGeom>
              <a:avLst/>
              <a:gdLst/>
              <a:ahLst/>
              <a:cxnLst/>
              <a:rect l="l" t="t" r="r" b="b"/>
              <a:pathLst>
                <a:path w="153431" h="155139" extrusionOk="0">
                  <a:moveTo>
                    <a:pt x="0" y="7620"/>
                  </a:moveTo>
                  <a:lnTo>
                    <a:pt x="56197" y="7620"/>
                  </a:lnTo>
                  <a:lnTo>
                    <a:pt x="63817" y="0"/>
                  </a:lnTo>
                  <a:lnTo>
                    <a:pt x="142684" y="0"/>
                  </a:lnTo>
                  <a:lnTo>
                    <a:pt x="147066" y="4382"/>
                  </a:lnTo>
                  <a:lnTo>
                    <a:pt x="147066" y="45149"/>
                  </a:lnTo>
                  <a:lnTo>
                    <a:pt x="153360" y="51441"/>
                  </a:lnTo>
                  <a:lnTo>
                    <a:pt x="153384" y="70077"/>
                  </a:lnTo>
                  <a:lnTo>
                    <a:pt x="146304" y="77153"/>
                  </a:lnTo>
                  <a:lnTo>
                    <a:pt x="146304" y="102489"/>
                  </a:lnTo>
                  <a:lnTo>
                    <a:pt x="153431" y="109567"/>
                  </a:lnTo>
                  <a:lnTo>
                    <a:pt x="152739" y="155139"/>
                  </a:lnTo>
                </a:path>
              </a:pathLst>
            </a:custGeom>
            <a:noFill/>
            <a:ln w="9525" cap="flat" cmpd="sng">
              <a:solidFill>
                <a:schemeClr val="lt2"/>
              </a:solidFill>
              <a:prstDash val="solid"/>
              <a:round/>
              <a:headEnd type="none" w="med" len="med"/>
              <a:tailEnd type="none" w="med" len="med"/>
            </a:ln>
          </p:spPr>
        </p:sp>
        <p:sp>
          <p:nvSpPr>
            <p:cNvPr id="125" name="Google Shape;125;p4"/>
            <p:cNvSpPr/>
            <p:nvPr/>
          </p:nvSpPr>
          <p:spPr>
            <a:xfrm>
              <a:off x="285175" y="2124800"/>
              <a:ext cx="119775" cy="3058325"/>
            </a:xfrm>
            <a:custGeom>
              <a:avLst/>
              <a:gdLst/>
              <a:ahLst/>
              <a:cxnLst/>
              <a:rect l="l" t="t" r="r" b="b"/>
              <a:pathLst>
                <a:path w="4791" h="122333" extrusionOk="0">
                  <a:moveTo>
                    <a:pt x="603" y="0"/>
                  </a:moveTo>
                  <a:lnTo>
                    <a:pt x="1820" y="17698"/>
                  </a:lnTo>
                  <a:lnTo>
                    <a:pt x="4583" y="14876"/>
                  </a:lnTo>
                  <a:lnTo>
                    <a:pt x="468" y="17581"/>
                  </a:lnTo>
                  <a:lnTo>
                    <a:pt x="409" y="38006"/>
                  </a:lnTo>
                  <a:lnTo>
                    <a:pt x="468" y="60055"/>
                  </a:lnTo>
                  <a:lnTo>
                    <a:pt x="4791" y="64437"/>
                  </a:lnTo>
                  <a:lnTo>
                    <a:pt x="4791" y="90545"/>
                  </a:lnTo>
                  <a:lnTo>
                    <a:pt x="0" y="95336"/>
                  </a:lnTo>
                  <a:lnTo>
                    <a:pt x="0" y="122333"/>
                  </a:lnTo>
                </a:path>
              </a:pathLst>
            </a:custGeom>
            <a:noFill/>
            <a:ln w="9525" cap="flat" cmpd="sng">
              <a:solidFill>
                <a:schemeClr val="lt2"/>
              </a:solidFill>
              <a:prstDash val="solid"/>
              <a:round/>
              <a:headEnd type="none" w="med" len="med"/>
              <a:tailEnd type="none" w="med" len="med"/>
            </a:ln>
          </p:spPr>
        </p:sp>
      </p:grpSp>
      <p:pic>
        <p:nvPicPr>
          <p:cNvPr id="126" name="Google Shape;126;p4"/>
          <p:cNvPicPr preferRelativeResize="0"/>
          <p:nvPr/>
        </p:nvPicPr>
        <p:blipFill rotWithShape="1">
          <a:blip r:embed="rId3">
            <a:alphaModFix/>
          </a:blip>
          <a:srcRect l="3247" t="14657" r="3425" b="7375"/>
          <a:stretch/>
        </p:blipFill>
        <p:spPr>
          <a:xfrm>
            <a:off x="7942675" y="220313"/>
            <a:ext cx="930601" cy="1099576"/>
          </a:xfrm>
          <a:prstGeom prst="rect">
            <a:avLst/>
          </a:prstGeom>
          <a:noFill/>
          <a:ln>
            <a:noFill/>
          </a:ln>
        </p:spPr>
      </p:pic>
      <p:pic>
        <p:nvPicPr>
          <p:cNvPr id="127" name="Google Shape;127;p4"/>
          <p:cNvPicPr preferRelativeResize="0"/>
          <p:nvPr/>
        </p:nvPicPr>
        <p:blipFill rotWithShape="1">
          <a:blip r:embed="rId4">
            <a:alphaModFix/>
          </a:blip>
          <a:srcRect l="18027" r="22317"/>
          <a:stretch/>
        </p:blipFill>
        <p:spPr>
          <a:xfrm>
            <a:off x="189450" y="1520150"/>
            <a:ext cx="421075" cy="123602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8"/>
        <p:cNvGrpSpPr/>
        <p:nvPr/>
      </p:nvGrpSpPr>
      <p:grpSpPr>
        <a:xfrm>
          <a:off x="0" y="0"/>
          <a:ext cx="0" cy="0"/>
          <a:chOff x="0" y="0"/>
          <a:chExt cx="0" cy="0"/>
        </a:xfrm>
      </p:grpSpPr>
      <p:pic>
        <p:nvPicPr>
          <p:cNvPr id="129" name="Google Shape;129;p5"/>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130" name="Google Shape;130;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1" name="Google Shape;131;p5"/>
          <p:cNvSpPr txBox="1">
            <a:spLocks noGrp="1"/>
          </p:cNvSpPr>
          <p:nvPr>
            <p:ph type="subTitle" idx="1"/>
          </p:nvPr>
        </p:nvSpPr>
        <p:spPr>
          <a:xfrm>
            <a:off x="5105875" y="2719225"/>
            <a:ext cx="2404200" cy="16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2" name="Google Shape;132;p5"/>
          <p:cNvSpPr txBox="1">
            <a:spLocks noGrp="1"/>
          </p:cNvSpPr>
          <p:nvPr>
            <p:ph type="subTitle" idx="2"/>
          </p:nvPr>
        </p:nvSpPr>
        <p:spPr>
          <a:xfrm>
            <a:off x="1633925" y="2719225"/>
            <a:ext cx="2404200" cy="16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 name="Google Shape;133;p5"/>
          <p:cNvSpPr txBox="1">
            <a:spLocks noGrp="1"/>
          </p:cNvSpPr>
          <p:nvPr>
            <p:ph type="subTitle" idx="3"/>
          </p:nvPr>
        </p:nvSpPr>
        <p:spPr>
          <a:xfrm>
            <a:off x="1633924" y="2216875"/>
            <a:ext cx="2404200" cy="52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34" name="Google Shape;134;p5"/>
          <p:cNvSpPr txBox="1">
            <a:spLocks noGrp="1"/>
          </p:cNvSpPr>
          <p:nvPr>
            <p:ph type="subTitle" idx="4"/>
          </p:nvPr>
        </p:nvSpPr>
        <p:spPr>
          <a:xfrm>
            <a:off x="5105876" y="2216875"/>
            <a:ext cx="2404200" cy="52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2000">
                <a:solidFill>
                  <a:schemeClr val="dk1"/>
                </a:solidFill>
                <a:latin typeface="Rajdhani SemiBold"/>
                <a:ea typeface="Rajdhani SemiBold"/>
                <a:cs typeface="Rajdhani SemiBold"/>
                <a:sym typeface="Rajdhani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pic>
        <p:nvPicPr>
          <p:cNvPr id="135" name="Google Shape;135;p5"/>
          <p:cNvPicPr preferRelativeResize="0"/>
          <p:nvPr/>
        </p:nvPicPr>
        <p:blipFill rotWithShape="1">
          <a:blip r:embed="rId3">
            <a:alphaModFix/>
          </a:blip>
          <a:srcRect l="22063" t="3059" r="22063" b="-2059"/>
          <a:stretch/>
        </p:blipFill>
        <p:spPr>
          <a:xfrm rot="10800000">
            <a:off x="8513925" y="1368775"/>
            <a:ext cx="418725" cy="1812974"/>
          </a:xfrm>
          <a:prstGeom prst="rect">
            <a:avLst/>
          </a:prstGeom>
          <a:noFill/>
          <a:ln>
            <a:noFill/>
          </a:ln>
        </p:spPr>
      </p:pic>
      <p:grpSp>
        <p:nvGrpSpPr>
          <p:cNvPr id="136" name="Google Shape;136;p5"/>
          <p:cNvGrpSpPr/>
          <p:nvPr/>
        </p:nvGrpSpPr>
        <p:grpSpPr>
          <a:xfrm>
            <a:off x="289521" y="264838"/>
            <a:ext cx="8599379" cy="5154387"/>
            <a:chOff x="289521" y="264838"/>
            <a:chExt cx="8599379" cy="5154387"/>
          </a:xfrm>
        </p:grpSpPr>
        <p:sp>
          <p:nvSpPr>
            <p:cNvPr id="137" name="Google Shape;137;p5"/>
            <p:cNvSpPr/>
            <p:nvPr/>
          </p:nvSpPr>
          <p:spPr>
            <a:xfrm>
              <a:off x="8747000" y="3022400"/>
              <a:ext cx="141900" cy="2396825"/>
            </a:xfrm>
            <a:custGeom>
              <a:avLst/>
              <a:gdLst/>
              <a:ahLst/>
              <a:cxnLst/>
              <a:rect l="l" t="t" r="r" b="b"/>
              <a:pathLst>
                <a:path w="5676" h="95873" extrusionOk="0">
                  <a:moveTo>
                    <a:pt x="4188" y="0"/>
                  </a:moveTo>
                  <a:lnTo>
                    <a:pt x="4188" y="21804"/>
                  </a:lnTo>
                  <a:lnTo>
                    <a:pt x="402" y="25591"/>
                  </a:lnTo>
                  <a:lnTo>
                    <a:pt x="402" y="33395"/>
                  </a:lnTo>
                  <a:lnTo>
                    <a:pt x="4877" y="37870"/>
                  </a:lnTo>
                  <a:lnTo>
                    <a:pt x="4877" y="59560"/>
                  </a:lnTo>
                  <a:lnTo>
                    <a:pt x="0" y="64437"/>
                  </a:lnTo>
                  <a:lnTo>
                    <a:pt x="0" y="90545"/>
                  </a:lnTo>
                  <a:lnTo>
                    <a:pt x="4791" y="95336"/>
                  </a:lnTo>
                  <a:lnTo>
                    <a:pt x="5676" y="95873"/>
                  </a:lnTo>
                </a:path>
              </a:pathLst>
            </a:custGeom>
            <a:noFill/>
            <a:ln w="9525" cap="flat" cmpd="sng">
              <a:solidFill>
                <a:schemeClr val="lt2"/>
              </a:solidFill>
              <a:prstDash val="solid"/>
              <a:round/>
              <a:headEnd type="none" w="med" len="med"/>
              <a:tailEnd type="none" w="med" len="med"/>
            </a:ln>
          </p:spPr>
        </p:sp>
        <p:grpSp>
          <p:nvGrpSpPr>
            <p:cNvPr id="138" name="Google Shape;138;p5"/>
            <p:cNvGrpSpPr/>
            <p:nvPr/>
          </p:nvGrpSpPr>
          <p:grpSpPr>
            <a:xfrm flipH="1">
              <a:off x="289521" y="264838"/>
              <a:ext cx="2446837" cy="95401"/>
              <a:chOff x="-2255350" y="596250"/>
              <a:chExt cx="1431150" cy="55800"/>
            </a:xfrm>
          </p:grpSpPr>
          <p:cxnSp>
            <p:nvCxnSpPr>
              <p:cNvPr id="139" name="Google Shape;139;p5"/>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0" name="Google Shape;140;p5"/>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1" name="Google Shape;141;p5"/>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2" name="Google Shape;142;p5"/>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3" name="Google Shape;143;p5"/>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4" name="Google Shape;144;p5"/>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5" name="Google Shape;145;p5"/>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6" name="Google Shape;146;p5"/>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7" name="Google Shape;147;p5"/>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8" name="Google Shape;148;p5"/>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49" name="Google Shape;149;p5"/>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0" name="Google Shape;150;p5"/>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1" name="Google Shape;151;p5"/>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2" name="Google Shape;152;p5"/>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3" name="Google Shape;153;p5"/>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4" name="Google Shape;154;p5"/>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5" name="Google Shape;155;p5"/>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6" name="Google Shape;156;p5"/>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7" name="Google Shape;157;p5"/>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8" name="Google Shape;158;p5"/>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59" name="Google Shape;159;p5"/>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60" name="Google Shape;160;p5"/>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61" name="Google Shape;161;p5"/>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62" name="Google Shape;162;p5"/>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63" name="Google Shape;163;p5"/>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grpSp>
          <p:nvGrpSpPr>
            <p:cNvPr id="164" name="Google Shape;164;p5"/>
            <p:cNvGrpSpPr/>
            <p:nvPr/>
          </p:nvGrpSpPr>
          <p:grpSpPr>
            <a:xfrm flipH="1">
              <a:off x="289528" y="4489298"/>
              <a:ext cx="382251" cy="389362"/>
              <a:chOff x="5524675" y="3423250"/>
              <a:chExt cx="467700" cy="476400"/>
            </a:xfrm>
          </p:grpSpPr>
          <p:cxnSp>
            <p:nvCxnSpPr>
              <p:cNvPr id="165" name="Google Shape;165;p5"/>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166" name="Google Shape;166;p5"/>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167" name="Google Shape;167;p5"/>
            <p:cNvGrpSpPr/>
            <p:nvPr/>
          </p:nvGrpSpPr>
          <p:grpSpPr>
            <a:xfrm flipH="1">
              <a:off x="8498132" y="264842"/>
              <a:ext cx="295583" cy="291778"/>
              <a:chOff x="4783137" y="3276924"/>
              <a:chExt cx="497782" cy="491375"/>
            </a:xfrm>
          </p:grpSpPr>
          <p:cxnSp>
            <p:nvCxnSpPr>
              <p:cNvPr id="168" name="Google Shape;168;p5"/>
              <p:cNvCxnSpPr/>
              <p:nvPr/>
            </p:nvCxnSpPr>
            <p:spPr>
              <a:xfrm>
                <a:off x="4787962" y="3276924"/>
                <a:ext cx="488100" cy="488100"/>
              </a:xfrm>
              <a:prstGeom prst="straightConnector1">
                <a:avLst/>
              </a:prstGeom>
              <a:noFill/>
              <a:ln w="9525" cap="flat" cmpd="sng">
                <a:solidFill>
                  <a:schemeClr val="dk1"/>
                </a:solidFill>
                <a:prstDash val="solid"/>
                <a:round/>
                <a:headEnd type="none" w="med" len="med"/>
                <a:tailEnd type="none" w="med" len="med"/>
              </a:ln>
            </p:spPr>
          </p:cxnSp>
          <p:sp>
            <p:nvSpPr>
              <p:cNvPr id="169" name="Google Shape;169;p5"/>
              <p:cNvSpPr/>
              <p:nvPr/>
            </p:nvSpPr>
            <p:spPr>
              <a:xfrm>
                <a:off x="4783137" y="3277699"/>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0"/>
        <p:cNvGrpSpPr/>
        <p:nvPr/>
      </p:nvGrpSpPr>
      <p:grpSpPr>
        <a:xfrm>
          <a:off x="0" y="0"/>
          <a:ext cx="0" cy="0"/>
          <a:chOff x="0" y="0"/>
          <a:chExt cx="0" cy="0"/>
        </a:xfrm>
      </p:grpSpPr>
      <p:pic>
        <p:nvPicPr>
          <p:cNvPr id="171" name="Google Shape;171;p6"/>
          <p:cNvPicPr preferRelativeResize="0"/>
          <p:nvPr/>
        </p:nvPicPr>
        <p:blipFill>
          <a:blip r:embed="rId2">
            <a:alphaModFix/>
          </a:blip>
          <a:stretch>
            <a:fillRect/>
          </a:stretch>
        </p:blipFill>
        <p:spPr>
          <a:xfrm rot="10800000">
            <a:off x="0" y="0"/>
            <a:ext cx="9144000" cy="5143500"/>
          </a:xfrm>
          <a:prstGeom prst="rect">
            <a:avLst/>
          </a:prstGeom>
          <a:noFill/>
          <a:ln>
            <a:noFill/>
          </a:ln>
        </p:spPr>
      </p:pic>
      <p:grpSp>
        <p:nvGrpSpPr>
          <p:cNvPr id="172" name="Google Shape;172;p6"/>
          <p:cNvGrpSpPr/>
          <p:nvPr/>
        </p:nvGrpSpPr>
        <p:grpSpPr>
          <a:xfrm>
            <a:off x="289535" y="-3850"/>
            <a:ext cx="8564937" cy="4882534"/>
            <a:chOff x="289535" y="-3850"/>
            <a:chExt cx="8564937" cy="4882534"/>
          </a:xfrm>
        </p:grpSpPr>
        <p:sp>
          <p:nvSpPr>
            <p:cNvPr id="173" name="Google Shape;173;p6"/>
            <p:cNvSpPr/>
            <p:nvPr/>
          </p:nvSpPr>
          <p:spPr>
            <a:xfrm flipH="1">
              <a:off x="8738401" y="-3850"/>
              <a:ext cx="105000" cy="2617950"/>
            </a:xfrm>
            <a:custGeom>
              <a:avLst/>
              <a:gdLst/>
              <a:ahLst/>
              <a:cxnLst/>
              <a:rect l="l" t="t" r="r" b="b"/>
              <a:pathLst>
                <a:path w="4200" h="104718" extrusionOk="0">
                  <a:moveTo>
                    <a:pt x="12" y="104718"/>
                  </a:moveTo>
                  <a:lnTo>
                    <a:pt x="12" y="82914"/>
                  </a:lnTo>
                  <a:lnTo>
                    <a:pt x="3798" y="79127"/>
                  </a:lnTo>
                  <a:lnTo>
                    <a:pt x="3798" y="71323"/>
                  </a:lnTo>
                  <a:lnTo>
                    <a:pt x="60" y="67556"/>
                  </a:lnTo>
                  <a:lnTo>
                    <a:pt x="30" y="44428"/>
                  </a:lnTo>
                  <a:lnTo>
                    <a:pt x="4200" y="40281"/>
                  </a:lnTo>
                  <a:lnTo>
                    <a:pt x="4200" y="14173"/>
                  </a:lnTo>
                  <a:lnTo>
                    <a:pt x="0" y="9912"/>
                  </a:lnTo>
                  <a:lnTo>
                    <a:pt x="30" y="0"/>
                  </a:lnTo>
                </a:path>
              </a:pathLst>
            </a:custGeom>
            <a:noFill/>
            <a:ln w="9525" cap="flat" cmpd="sng">
              <a:solidFill>
                <a:schemeClr val="lt2"/>
              </a:solidFill>
              <a:prstDash val="solid"/>
              <a:round/>
              <a:headEnd type="none" w="med" len="med"/>
              <a:tailEnd type="none" w="med" len="med"/>
            </a:ln>
          </p:spPr>
        </p:sp>
        <p:sp>
          <p:nvSpPr>
            <p:cNvPr id="174" name="Google Shape;174;p6"/>
            <p:cNvSpPr/>
            <p:nvPr/>
          </p:nvSpPr>
          <p:spPr>
            <a:xfrm>
              <a:off x="363350" y="4769250"/>
              <a:ext cx="3736325" cy="104650"/>
            </a:xfrm>
            <a:custGeom>
              <a:avLst/>
              <a:gdLst/>
              <a:ahLst/>
              <a:cxnLst/>
              <a:rect l="l" t="t" r="r" b="b"/>
              <a:pathLst>
                <a:path w="149453" h="4186" extrusionOk="0">
                  <a:moveTo>
                    <a:pt x="149453" y="343"/>
                  </a:moveTo>
                  <a:lnTo>
                    <a:pt x="90165" y="461"/>
                  </a:lnTo>
                  <a:lnTo>
                    <a:pt x="86585" y="4186"/>
                  </a:lnTo>
                  <a:lnTo>
                    <a:pt x="28279" y="4186"/>
                  </a:lnTo>
                  <a:lnTo>
                    <a:pt x="4590" y="4131"/>
                  </a:lnTo>
                  <a:lnTo>
                    <a:pt x="0" y="0"/>
                  </a:lnTo>
                </a:path>
              </a:pathLst>
            </a:custGeom>
            <a:noFill/>
            <a:ln w="9525" cap="flat" cmpd="sng">
              <a:solidFill>
                <a:schemeClr val="lt2"/>
              </a:solidFill>
              <a:prstDash val="solid"/>
              <a:round/>
              <a:headEnd type="none" w="med" len="med"/>
              <a:tailEnd type="none" w="med" len="med"/>
            </a:ln>
          </p:spPr>
        </p:sp>
        <p:grpSp>
          <p:nvGrpSpPr>
            <p:cNvPr id="175" name="Google Shape;175;p6"/>
            <p:cNvGrpSpPr/>
            <p:nvPr/>
          </p:nvGrpSpPr>
          <p:grpSpPr>
            <a:xfrm>
              <a:off x="8472221" y="4489323"/>
              <a:ext cx="382251" cy="389362"/>
              <a:chOff x="5524675" y="3423250"/>
              <a:chExt cx="467700" cy="476400"/>
            </a:xfrm>
          </p:grpSpPr>
          <p:cxnSp>
            <p:nvCxnSpPr>
              <p:cNvPr id="176" name="Google Shape;176;p6"/>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177" name="Google Shape;177;p6"/>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178" name="Google Shape;178;p6"/>
            <p:cNvGrpSpPr/>
            <p:nvPr/>
          </p:nvGrpSpPr>
          <p:grpSpPr>
            <a:xfrm>
              <a:off x="289535" y="264842"/>
              <a:ext cx="295583" cy="291778"/>
              <a:chOff x="6451375" y="3405250"/>
              <a:chExt cx="497782" cy="491375"/>
            </a:xfrm>
          </p:grpSpPr>
          <p:cxnSp>
            <p:nvCxnSpPr>
              <p:cNvPr id="179" name="Google Shape;179;p6"/>
              <p:cNvCxnSpPr/>
              <p:nvPr/>
            </p:nvCxnSpPr>
            <p:spPr>
              <a:xfrm>
                <a:off x="6456200" y="3405250"/>
                <a:ext cx="488100" cy="488100"/>
              </a:xfrm>
              <a:prstGeom prst="straightConnector1">
                <a:avLst/>
              </a:prstGeom>
              <a:noFill/>
              <a:ln w="9525" cap="flat" cmpd="sng">
                <a:solidFill>
                  <a:schemeClr val="dk1"/>
                </a:solidFill>
                <a:prstDash val="solid"/>
                <a:round/>
                <a:headEnd type="none" w="med" len="med"/>
                <a:tailEnd type="none" w="med" len="med"/>
              </a:ln>
            </p:spPr>
          </p:cxnSp>
          <p:sp>
            <p:nvSpPr>
              <p:cNvPr id="180" name="Google Shape;180;p6"/>
              <p:cNvSpPr/>
              <p:nvPr/>
            </p:nvSpPr>
            <p:spPr>
              <a:xfrm>
                <a:off x="6451375" y="3406025"/>
                <a:ext cx="497782" cy="490600"/>
              </a:xfrm>
              <a:custGeom>
                <a:avLst/>
                <a:gdLst/>
                <a:ahLst/>
                <a:cxnLst/>
                <a:rect l="l" t="t" r="r" b="b"/>
                <a:pathLst>
                  <a:path w="22722" h="19624" extrusionOk="0">
                    <a:moveTo>
                      <a:pt x="0" y="19624"/>
                    </a:moveTo>
                    <a:lnTo>
                      <a:pt x="22722" y="19624"/>
                    </a:lnTo>
                    <a:lnTo>
                      <a:pt x="22722" y="0"/>
                    </a:lnTo>
                  </a:path>
                </a:pathLst>
              </a:custGeom>
              <a:noFill/>
              <a:ln w="9525" cap="flat" cmpd="sng">
                <a:solidFill>
                  <a:schemeClr val="dk1"/>
                </a:solidFill>
                <a:prstDash val="solid"/>
                <a:round/>
                <a:headEnd type="none" w="med" len="med"/>
                <a:tailEnd type="none" w="med" len="med"/>
              </a:ln>
            </p:spPr>
          </p:sp>
        </p:grpSp>
      </p:grpSp>
      <p:sp>
        <p:nvSpPr>
          <p:cNvPr id="181" name="Google Shape;181;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182" name="Google Shape;182;p6"/>
          <p:cNvPicPr preferRelativeResize="0"/>
          <p:nvPr/>
        </p:nvPicPr>
        <p:blipFill rotWithShape="1">
          <a:blip r:embed="rId3">
            <a:alphaModFix/>
          </a:blip>
          <a:srcRect l="18027" r="22317"/>
          <a:stretch/>
        </p:blipFill>
        <p:spPr>
          <a:xfrm rot="10800000">
            <a:off x="8528001" y="2226175"/>
            <a:ext cx="421075" cy="1236026"/>
          </a:xfrm>
          <a:prstGeom prst="rect">
            <a:avLst/>
          </a:prstGeom>
          <a:noFill/>
          <a:ln>
            <a:noFill/>
          </a:ln>
        </p:spPr>
      </p:pic>
      <p:pic>
        <p:nvPicPr>
          <p:cNvPr id="183" name="Google Shape;183;p6"/>
          <p:cNvPicPr preferRelativeResize="0"/>
          <p:nvPr/>
        </p:nvPicPr>
        <p:blipFill rotWithShape="1">
          <a:blip r:embed="rId4">
            <a:alphaModFix/>
          </a:blip>
          <a:srcRect l="3247" t="17795" r="3425" b="7371"/>
          <a:stretch/>
        </p:blipFill>
        <p:spPr>
          <a:xfrm rot="10800000">
            <a:off x="265650" y="3823275"/>
            <a:ext cx="930601" cy="105537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84"/>
        <p:cNvGrpSpPr/>
        <p:nvPr/>
      </p:nvGrpSpPr>
      <p:grpSpPr>
        <a:xfrm>
          <a:off x="0" y="0"/>
          <a:ext cx="0" cy="0"/>
          <a:chOff x="0" y="0"/>
          <a:chExt cx="0" cy="0"/>
        </a:xfrm>
      </p:grpSpPr>
      <p:pic>
        <p:nvPicPr>
          <p:cNvPr id="185" name="Google Shape;185;p7"/>
          <p:cNvPicPr preferRelativeResize="0"/>
          <p:nvPr/>
        </p:nvPicPr>
        <p:blipFill>
          <a:blip r:embed="rId2">
            <a:alphaModFix/>
          </a:blip>
          <a:stretch>
            <a:fillRect/>
          </a:stretch>
        </p:blipFill>
        <p:spPr>
          <a:xfrm rot="10800000" flipH="1">
            <a:off x="0" y="-50"/>
            <a:ext cx="9144000" cy="5143500"/>
          </a:xfrm>
          <a:prstGeom prst="rect">
            <a:avLst/>
          </a:prstGeom>
          <a:noFill/>
          <a:ln>
            <a:noFill/>
          </a:ln>
        </p:spPr>
      </p:pic>
      <p:sp>
        <p:nvSpPr>
          <p:cNvPr id="186" name="Google Shape;186;p7"/>
          <p:cNvSpPr txBox="1">
            <a:spLocks noGrp="1"/>
          </p:cNvSpPr>
          <p:nvPr>
            <p:ph type="title"/>
          </p:nvPr>
        </p:nvSpPr>
        <p:spPr>
          <a:xfrm>
            <a:off x="713225" y="781200"/>
            <a:ext cx="4058700" cy="102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7" name="Google Shape;187;p7"/>
          <p:cNvSpPr txBox="1">
            <a:spLocks noGrp="1"/>
          </p:cNvSpPr>
          <p:nvPr>
            <p:ph type="subTitle" idx="1"/>
          </p:nvPr>
        </p:nvSpPr>
        <p:spPr>
          <a:xfrm>
            <a:off x="713225" y="1868700"/>
            <a:ext cx="4058700" cy="249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188" name="Google Shape;188;p7"/>
          <p:cNvSpPr>
            <a:spLocks noGrp="1"/>
          </p:cNvSpPr>
          <p:nvPr>
            <p:ph type="pic" idx="2"/>
          </p:nvPr>
        </p:nvSpPr>
        <p:spPr>
          <a:xfrm>
            <a:off x="5169075" y="539500"/>
            <a:ext cx="3227400" cy="4064400"/>
          </a:xfrm>
          <a:prstGeom prst="rect">
            <a:avLst/>
          </a:prstGeom>
          <a:noFill/>
          <a:ln>
            <a:noFill/>
          </a:ln>
        </p:spPr>
      </p:sp>
      <p:grpSp>
        <p:nvGrpSpPr>
          <p:cNvPr id="189" name="Google Shape;189;p7"/>
          <p:cNvGrpSpPr/>
          <p:nvPr/>
        </p:nvGrpSpPr>
        <p:grpSpPr>
          <a:xfrm>
            <a:off x="269196" y="266706"/>
            <a:ext cx="8579604" cy="4603396"/>
            <a:chOff x="269196" y="266706"/>
            <a:chExt cx="8579604" cy="4603396"/>
          </a:xfrm>
        </p:grpSpPr>
        <p:grpSp>
          <p:nvGrpSpPr>
            <p:cNvPr id="190" name="Google Shape;190;p7"/>
            <p:cNvGrpSpPr/>
            <p:nvPr/>
          </p:nvGrpSpPr>
          <p:grpSpPr>
            <a:xfrm rot="10800000" flipH="1">
              <a:off x="269196" y="266706"/>
              <a:ext cx="382251" cy="389362"/>
              <a:chOff x="5506765" y="3382781"/>
              <a:chExt cx="467700" cy="476400"/>
            </a:xfrm>
          </p:grpSpPr>
          <p:cxnSp>
            <p:nvCxnSpPr>
              <p:cNvPr id="191" name="Google Shape;191;p7"/>
              <p:cNvCxnSpPr/>
              <p:nvPr/>
            </p:nvCxnSpPr>
            <p:spPr>
              <a:xfrm>
                <a:off x="5740615" y="3382781"/>
                <a:ext cx="0" cy="476400"/>
              </a:xfrm>
              <a:prstGeom prst="straightConnector1">
                <a:avLst/>
              </a:prstGeom>
              <a:noFill/>
              <a:ln w="9525" cap="flat" cmpd="sng">
                <a:solidFill>
                  <a:schemeClr val="dk1"/>
                </a:solidFill>
                <a:prstDash val="solid"/>
                <a:round/>
                <a:headEnd type="none" w="med" len="med"/>
                <a:tailEnd type="none" w="med" len="med"/>
              </a:ln>
            </p:spPr>
          </p:cxnSp>
          <p:cxnSp>
            <p:nvCxnSpPr>
              <p:cNvPr id="192" name="Google Shape;192;p7"/>
              <p:cNvCxnSpPr/>
              <p:nvPr/>
            </p:nvCxnSpPr>
            <p:spPr>
              <a:xfrm>
                <a:off x="5506765" y="3620981"/>
                <a:ext cx="467700" cy="0"/>
              </a:xfrm>
              <a:prstGeom prst="straightConnector1">
                <a:avLst/>
              </a:prstGeom>
              <a:noFill/>
              <a:ln w="9525" cap="flat" cmpd="sng">
                <a:solidFill>
                  <a:schemeClr val="dk1"/>
                </a:solidFill>
                <a:prstDash val="solid"/>
                <a:round/>
                <a:headEnd type="none" w="med" len="med"/>
                <a:tailEnd type="none" w="med" len="med"/>
              </a:ln>
            </p:spPr>
          </p:cxnSp>
        </p:grpSp>
        <p:grpSp>
          <p:nvGrpSpPr>
            <p:cNvPr id="193" name="Google Shape;193;p7"/>
            <p:cNvGrpSpPr/>
            <p:nvPr/>
          </p:nvGrpSpPr>
          <p:grpSpPr>
            <a:xfrm rot="10800000" flipH="1">
              <a:off x="304616" y="4774701"/>
              <a:ext cx="2446837" cy="95401"/>
              <a:chOff x="-2255350" y="596250"/>
              <a:chExt cx="1431150" cy="55800"/>
            </a:xfrm>
          </p:grpSpPr>
          <p:cxnSp>
            <p:nvCxnSpPr>
              <p:cNvPr id="194" name="Google Shape;194;p7"/>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95" name="Google Shape;195;p7"/>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96" name="Google Shape;196;p7"/>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97" name="Google Shape;197;p7"/>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98" name="Google Shape;198;p7"/>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199" name="Google Shape;199;p7"/>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0" name="Google Shape;200;p7"/>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1" name="Google Shape;201;p7"/>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2" name="Google Shape;202;p7"/>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3" name="Google Shape;203;p7"/>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4" name="Google Shape;204;p7"/>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5" name="Google Shape;205;p7"/>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6" name="Google Shape;206;p7"/>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7" name="Google Shape;207;p7"/>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8" name="Google Shape;208;p7"/>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09" name="Google Shape;209;p7"/>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0" name="Google Shape;210;p7"/>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1" name="Google Shape;211;p7"/>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2" name="Google Shape;212;p7"/>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3" name="Google Shape;213;p7"/>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4" name="Google Shape;214;p7"/>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5" name="Google Shape;215;p7"/>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6" name="Google Shape;216;p7"/>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7" name="Google Shape;217;p7"/>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18" name="Google Shape;218;p7"/>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sp>
          <p:nvSpPr>
            <p:cNvPr id="219" name="Google Shape;219;p7"/>
            <p:cNvSpPr/>
            <p:nvPr/>
          </p:nvSpPr>
          <p:spPr>
            <a:xfrm>
              <a:off x="5580725" y="270800"/>
              <a:ext cx="3268075" cy="4352225"/>
            </a:xfrm>
            <a:custGeom>
              <a:avLst/>
              <a:gdLst/>
              <a:ahLst/>
              <a:cxnLst/>
              <a:rect l="l" t="t" r="r" b="b"/>
              <a:pathLst>
                <a:path w="130723" h="174089" extrusionOk="0">
                  <a:moveTo>
                    <a:pt x="0" y="7806"/>
                  </a:moveTo>
                  <a:lnTo>
                    <a:pt x="33489" y="7620"/>
                  </a:lnTo>
                  <a:lnTo>
                    <a:pt x="41109" y="0"/>
                  </a:lnTo>
                  <a:lnTo>
                    <a:pt x="119976" y="0"/>
                  </a:lnTo>
                  <a:lnTo>
                    <a:pt x="124358" y="4382"/>
                  </a:lnTo>
                  <a:lnTo>
                    <a:pt x="124358" y="45149"/>
                  </a:lnTo>
                  <a:lnTo>
                    <a:pt x="130652" y="51441"/>
                  </a:lnTo>
                  <a:lnTo>
                    <a:pt x="130676" y="70077"/>
                  </a:lnTo>
                  <a:lnTo>
                    <a:pt x="123596" y="77153"/>
                  </a:lnTo>
                  <a:lnTo>
                    <a:pt x="123596" y="102489"/>
                  </a:lnTo>
                  <a:lnTo>
                    <a:pt x="130723" y="109567"/>
                  </a:lnTo>
                  <a:lnTo>
                    <a:pt x="130583" y="174089"/>
                  </a:lnTo>
                </a:path>
              </a:pathLst>
            </a:custGeom>
            <a:noFill/>
            <a:ln w="9525" cap="flat" cmpd="sng">
              <a:solidFill>
                <a:schemeClr val="lt2"/>
              </a:solidFill>
              <a:prstDash val="solid"/>
              <a:round/>
              <a:headEnd type="none" w="med" len="med"/>
              <a:tailEnd type="none" w="med" len="med"/>
            </a:ln>
          </p:spPr>
        </p:sp>
      </p:grpSp>
      <p:pic>
        <p:nvPicPr>
          <p:cNvPr id="220" name="Google Shape;220;p7"/>
          <p:cNvPicPr preferRelativeResize="0"/>
          <p:nvPr/>
        </p:nvPicPr>
        <p:blipFill rotWithShape="1">
          <a:blip r:embed="rId3">
            <a:alphaModFix/>
          </a:blip>
          <a:srcRect l="3247" t="14657" r="3425" b="7375"/>
          <a:stretch/>
        </p:blipFill>
        <p:spPr>
          <a:xfrm>
            <a:off x="7942675" y="220313"/>
            <a:ext cx="930601" cy="109957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21"/>
        <p:cNvGrpSpPr/>
        <p:nvPr/>
      </p:nvGrpSpPr>
      <p:grpSpPr>
        <a:xfrm>
          <a:off x="0" y="0"/>
          <a:ext cx="0" cy="0"/>
          <a:chOff x="0" y="0"/>
          <a:chExt cx="0" cy="0"/>
        </a:xfrm>
      </p:grpSpPr>
      <p:sp>
        <p:nvSpPr>
          <p:cNvPr id="222" name="Google Shape;222;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3"/>
        <p:cNvGrpSpPr/>
        <p:nvPr/>
      </p:nvGrpSpPr>
      <p:grpSpPr>
        <a:xfrm>
          <a:off x="0" y="0"/>
          <a:ext cx="0" cy="0"/>
          <a:chOff x="0" y="0"/>
          <a:chExt cx="0" cy="0"/>
        </a:xfrm>
      </p:grpSpPr>
      <p:pic>
        <p:nvPicPr>
          <p:cNvPr id="224" name="Google Shape;224;p9"/>
          <p:cNvPicPr preferRelativeResize="0"/>
          <p:nvPr/>
        </p:nvPicPr>
        <p:blipFill>
          <a:blip r:embed="rId2">
            <a:alphaModFix/>
          </a:blip>
          <a:stretch>
            <a:fillRect/>
          </a:stretch>
        </p:blipFill>
        <p:spPr>
          <a:xfrm rot="10800000" flipH="1">
            <a:off x="17288" y="0"/>
            <a:ext cx="9144000" cy="5143500"/>
          </a:xfrm>
          <a:prstGeom prst="rect">
            <a:avLst/>
          </a:prstGeom>
          <a:noFill/>
          <a:ln>
            <a:noFill/>
          </a:ln>
        </p:spPr>
      </p:pic>
      <p:sp>
        <p:nvSpPr>
          <p:cNvPr id="225" name="Google Shape;225;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6" name="Google Shape;226;p9"/>
          <p:cNvSpPr txBox="1">
            <a:spLocks noGrp="1"/>
          </p:cNvSpPr>
          <p:nvPr>
            <p:ph type="body" idx="1"/>
          </p:nvPr>
        </p:nvSpPr>
        <p:spPr>
          <a:xfrm>
            <a:off x="720000" y="1139550"/>
            <a:ext cx="7704000" cy="3022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lt2"/>
              </a:buClr>
              <a:buSzPts val="1200"/>
              <a:buFont typeface="Nunito Light"/>
              <a:buChar char="●"/>
              <a:defRPr/>
            </a:lvl1pPr>
            <a:lvl2pPr marL="914400" lvl="1" indent="-304800" rtl="0">
              <a:lnSpc>
                <a:spcPct val="100000"/>
              </a:lnSpc>
              <a:spcBef>
                <a:spcPts val="100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227" name="Google Shape;227;p9"/>
          <p:cNvGrpSpPr/>
          <p:nvPr/>
        </p:nvGrpSpPr>
        <p:grpSpPr>
          <a:xfrm>
            <a:off x="363350" y="-3850"/>
            <a:ext cx="8491122" cy="4882534"/>
            <a:chOff x="363350" y="-3850"/>
            <a:chExt cx="8491122" cy="4882534"/>
          </a:xfrm>
        </p:grpSpPr>
        <p:sp>
          <p:nvSpPr>
            <p:cNvPr id="228" name="Google Shape;228;p9"/>
            <p:cNvSpPr/>
            <p:nvPr/>
          </p:nvSpPr>
          <p:spPr>
            <a:xfrm flipH="1">
              <a:off x="8738401" y="-3850"/>
              <a:ext cx="105000" cy="2617950"/>
            </a:xfrm>
            <a:custGeom>
              <a:avLst/>
              <a:gdLst/>
              <a:ahLst/>
              <a:cxnLst/>
              <a:rect l="l" t="t" r="r" b="b"/>
              <a:pathLst>
                <a:path w="4200" h="104718" extrusionOk="0">
                  <a:moveTo>
                    <a:pt x="12" y="104718"/>
                  </a:moveTo>
                  <a:lnTo>
                    <a:pt x="12" y="82914"/>
                  </a:lnTo>
                  <a:lnTo>
                    <a:pt x="3798" y="79127"/>
                  </a:lnTo>
                  <a:lnTo>
                    <a:pt x="3798" y="71323"/>
                  </a:lnTo>
                  <a:lnTo>
                    <a:pt x="60" y="67556"/>
                  </a:lnTo>
                  <a:lnTo>
                    <a:pt x="30" y="44428"/>
                  </a:lnTo>
                  <a:lnTo>
                    <a:pt x="4200" y="40281"/>
                  </a:lnTo>
                  <a:lnTo>
                    <a:pt x="4200" y="14173"/>
                  </a:lnTo>
                  <a:lnTo>
                    <a:pt x="0" y="9912"/>
                  </a:lnTo>
                  <a:lnTo>
                    <a:pt x="30" y="0"/>
                  </a:lnTo>
                </a:path>
              </a:pathLst>
            </a:custGeom>
            <a:noFill/>
            <a:ln w="9525" cap="flat" cmpd="sng">
              <a:solidFill>
                <a:schemeClr val="lt2"/>
              </a:solidFill>
              <a:prstDash val="solid"/>
              <a:round/>
              <a:headEnd type="none" w="med" len="med"/>
              <a:tailEnd type="none" w="med" len="med"/>
            </a:ln>
          </p:spPr>
        </p:sp>
        <p:sp>
          <p:nvSpPr>
            <p:cNvPr id="229" name="Google Shape;229;p9"/>
            <p:cNvSpPr/>
            <p:nvPr/>
          </p:nvSpPr>
          <p:spPr>
            <a:xfrm>
              <a:off x="363350" y="4769250"/>
              <a:ext cx="3736325" cy="104650"/>
            </a:xfrm>
            <a:custGeom>
              <a:avLst/>
              <a:gdLst/>
              <a:ahLst/>
              <a:cxnLst/>
              <a:rect l="l" t="t" r="r" b="b"/>
              <a:pathLst>
                <a:path w="149453" h="4186" extrusionOk="0">
                  <a:moveTo>
                    <a:pt x="149453" y="343"/>
                  </a:moveTo>
                  <a:lnTo>
                    <a:pt x="90165" y="461"/>
                  </a:lnTo>
                  <a:lnTo>
                    <a:pt x="86585" y="4186"/>
                  </a:lnTo>
                  <a:lnTo>
                    <a:pt x="28279" y="4186"/>
                  </a:lnTo>
                  <a:lnTo>
                    <a:pt x="4590" y="4131"/>
                  </a:lnTo>
                  <a:lnTo>
                    <a:pt x="0" y="0"/>
                  </a:lnTo>
                </a:path>
              </a:pathLst>
            </a:custGeom>
            <a:noFill/>
            <a:ln w="9525" cap="flat" cmpd="sng">
              <a:solidFill>
                <a:schemeClr val="lt2"/>
              </a:solidFill>
              <a:prstDash val="solid"/>
              <a:round/>
              <a:headEnd type="none" w="med" len="med"/>
              <a:tailEnd type="none" w="med" len="med"/>
            </a:ln>
          </p:spPr>
        </p:sp>
        <p:grpSp>
          <p:nvGrpSpPr>
            <p:cNvPr id="230" name="Google Shape;230;p9"/>
            <p:cNvGrpSpPr/>
            <p:nvPr/>
          </p:nvGrpSpPr>
          <p:grpSpPr>
            <a:xfrm>
              <a:off x="8472221" y="4489323"/>
              <a:ext cx="382251" cy="389362"/>
              <a:chOff x="5524675" y="3423250"/>
              <a:chExt cx="467700" cy="476400"/>
            </a:xfrm>
          </p:grpSpPr>
          <p:cxnSp>
            <p:nvCxnSpPr>
              <p:cNvPr id="231" name="Google Shape;231;p9"/>
              <p:cNvCxnSpPr/>
              <p:nvPr/>
            </p:nvCxnSpPr>
            <p:spPr>
              <a:xfrm>
                <a:off x="5758525" y="3423250"/>
                <a:ext cx="0" cy="476400"/>
              </a:xfrm>
              <a:prstGeom prst="straightConnector1">
                <a:avLst/>
              </a:prstGeom>
              <a:noFill/>
              <a:ln w="9525" cap="flat" cmpd="sng">
                <a:solidFill>
                  <a:schemeClr val="dk1"/>
                </a:solidFill>
                <a:prstDash val="solid"/>
                <a:round/>
                <a:headEnd type="none" w="med" len="med"/>
                <a:tailEnd type="none" w="med" len="med"/>
              </a:ln>
            </p:spPr>
          </p:cxnSp>
          <p:cxnSp>
            <p:nvCxnSpPr>
              <p:cNvPr id="232" name="Google Shape;232;p9"/>
              <p:cNvCxnSpPr/>
              <p:nvPr/>
            </p:nvCxnSpPr>
            <p:spPr>
              <a:xfrm>
                <a:off x="5524675" y="3661450"/>
                <a:ext cx="467700" cy="0"/>
              </a:xfrm>
              <a:prstGeom prst="straightConnector1">
                <a:avLst/>
              </a:prstGeom>
              <a:noFill/>
              <a:ln w="9525" cap="flat" cmpd="sng">
                <a:solidFill>
                  <a:schemeClr val="dk1"/>
                </a:solidFill>
                <a:prstDash val="solid"/>
                <a:round/>
                <a:headEnd type="none" w="med" len="med"/>
                <a:tailEnd type="none" w="med" len="med"/>
              </a:ln>
            </p:spPr>
          </p:cxnSp>
        </p:grpSp>
      </p:grpSp>
      <p:grpSp>
        <p:nvGrpSpPr>
          <p:cNvPr id="233" name="Google Shape;233;p9"/>
          <p:cNvGrpSpPr/>
          <p:nvPr/>
        </p:nvGrpSpPr>
        <p:grpSpPr>
          <a:xfrm>
            <a:off x="289491" y="264813"/>
            <a:ext cx="2446837" cy="95401"/>
            <a:chOff x="-2255350" y="596250"/>
            <a:chExt cx="1431150" cy="55800"/>
          </a:xfrm>
        </p:grpSpPr>
        <p:cxnSp>
          <p:nvCxnSpPr>
            <p:cNvPr id="234" name="Google Shape;234;p9"/>
            <p:cNvCxnSpPr/>
            <p:nvPr/>
          </p:nvCxnSpPr>
          <p:spPr>
            <a:xfrm rot="10800000" flipH="1">
              <a:off x="-22553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5" name="Google Shape;235;p9"/>
            <p:cNvCxnSpPr/>
            <p:nvPr/>
          </p:nvCxnSpPr>
          <p:spPr>
            <a:xfrm rot="10800000" flipH="1">
              <a:off x="-21973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6" name="Google Shape;236;p9"/>
            <p:cNvCxnSpPr/>
            <p:nvPr/>
          </p:nvCxnSpPr>
          <p:spPr>
            <a:xfrm rot="10800000" flipH="1">
              <a:off x="-21393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7" name="Google Shape;237;p9"/>
            <p:cNvCxnSpPr/>
            <p:nvPr/>
          </p:nvCxnSpPr>
          <p:spPr>
            <a:xfrm rot="10800000" flipH="1">
              <a:off x="-20813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8" name="Google Shape;238;p9"/>
            <p:cNvCxnSpPr/>
            <p:nvPr/>
          </p:nvCxnSpPr>
          <p:spPr>
            <a:xfrm rot="10800000" flipH="1">
              <a:off x="-20233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39" name="Google Shape;239;p9"/>
            <p:cNvCxnSpPr/>
            <p:nvPr/>
          </p:nvCxnSpPr>
          <p:spPr>
            <a:xfrm rot="10800000" flipH="1">
              <a:off x="-19653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0" name="Google Shape;240;p9"/>
            <p:cNvCxnSpPr/>
            <p:nvPr/>
          </p:nvCxnSpPr>
          <p:spPr>
            <a:xfrm rot="10800000" flipH="1">
              <a:off x="-19073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1" name="Google Shape;241;p9"/>
            <p:cNvCxnSpPr/>
            <p:nvPr/>
          </p:nvCxnSpPr>
          <p:spPr>
            <a:xfrm rot="10800000" flipH="1">
              <a:off x="-18493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2" name="Google Shape;242;p9"/>
            <p:cNvCxnSpPr/>
            <p:nvPr/>
          </p:nvCxnSpPr>
          <p:spPr>
            <a:xfrm rot="10800000" flipH="1">
              <a:off x="-179140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3" name="Google Shape;243;p9"/>
            <p:cNvCxnSpPr/>
            <p:nvPr/>
          </p:nvCxnSpPr>
          <p:spPr>
            <a:xfrm rot="10800000" flipH="1">
              <a:off x="-173340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4" name="Google Shape;244;p9"/>
            <p:cNvCxnSpPr/>
            <p:nvPr/>
          </p:nvCxnSpPr>
          <p:spPr>
            <a:xfrm rot="10800000" flipH="1">
              <a:off x="-167541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5" name="Google Shape;245;p9"/>
            <p:cNvCxnSpPr/>
            <p:nvPr/>
          </p:nvCxnSpPr>
          <p:spPr>
            <a:xfrm rot="10800000" flipH="1">
              <a:off x="-161741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6" name="Google Shape;246;p9"/>
            <p:cNvCxnSpPr/>
            <p:nvPr/>
          </p:nvCxnSpPr>
          <p:spPr>
            <a:xfrm rot="10800000" flipH="1">
              <a:off x="-155942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7" name="Google Shape;247;p9"/>
            <p:cNvCxnSpPr/>
            <p:nvPr/>
          </p:nvCxnSpPr>
          <p:spPr>
            <a:xfrm rot="10800000" flipH="1">
              <a:off x="-150143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8" name="Google Shape;248;p9"/>
            <p:cNvCxnSpPr/>
            <p:nvPr/>
          </p:nvCxnSpPr>
          <p:spPr>
            <a:xfrm rot="10800000" flipH="1">
              <a:off x="-144343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49" name="Google Shape;249;p9"/>
            <p:cNvCxnSpPr/>
            <p:nvPr/>
          </p:nvCxnSpPr>
          <p:spPr>
            <a:xfrm rot="10800000" flipH="1">
              <a:off x="-138544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0" name="Google Shape;250;p9"/>
            <p:cNvCxnSpPr/>
            <p:nvPr/>
          </p:nvCxnSpPr>
          <p:spPr>
            <a:xfrm rot="10800000" flipH="1">
              <a:off x="-1327450"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1" name="Google Shape;251;p9"/>
            <p:cNvCxnSpPr/>
            <p:nvPr/>
          </p:nvCxnSpPr>
          <p:spPr>
            <a:xfrm rot="10800000" flipH="1">
              <a:off x="-1269456"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2" name="Google Shape;252;p9"/>
            <p:cNvCxnSpPr/>
            <p:nvPr/>
          </p:nvCxnSpPr>
          <p:spPr>
            <a:xfrm rot="10800000" flipH="1">
              <a:off x="-1211462"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3" name="Google Shape;253;p9"/>
            <p:cNvCxnSpPr/>
            <p:nvPr/>
          </p:nvCxnSpPr>
          <p:spPr>
            <a:xfrm rot="10800000" flipH="1">
              <a:off x="-1153469"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4" name="Google Shape;254;p9"/>
            <p:cNvCxnSpPr/>
            <p:nvPr/>
          </p:nvCxnSpPr>
          <p:spPr>
            <a:xfrm rot="10800000" flipH="1">
              <a:off x="-1095475"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5" name="Google Shape;255;p9"/>
            <p:cNvCxnSpPr/>
            <p:nvPr/>
          </p:nvCxnSpPr>
          <p:spPr>
            <a:xfrm rot="10800000" flipH="1">
              <a:off x="-1037481"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6" name="Google Shape;256;p9"/>
            <p:cNvCxnSpPr/>
            <p:nvPr/>
          </p:nvCxnSpPr>
          <p:spPr>
            <a:xfrm rot="10800000" flipH="1">
              <a:off x="-979487"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7" name="Google Shape;257;p9"/>
            <p:cNvCxnSpPr/>
            <p:nvPr/>
          </p:nvCxnSpPr>
          <p:spPr>
            <a:xfrm rot="10800000" flipH="1">
              <a:off x="-921494" y="596250"/>
              <a:ext cx="39300" cy="55800"/>
            </a:xfrm>
            <a:prstGeom prst="straightConnector1">
              <a:avLst/>
            </a:prstGeom>
            <a:noFill/>
            <a:ln w="19050" cap="flat" cmpd="sng">
              <a:solidFill>
                <a:schemeClr val="accent2"/>
              </a:solidFill>
              <a:prstDash val="solid"/>
              <a:round/>
              <a:headEnd type="none" w="med" len="med"/>
              <a:tailEnd type="none" w="med" len="med"/>
            </a:ln>
          </p:spPr>
        </p:cxnSp>
        <p:cxnSp>
          <p:nvCxnSpPr>
            <p:cNvPr id="258" name="Google Shape;258;p9"/>
            <p:cNvCxnSpPr/>
            <p:nvPr/>
          </p:nvCxnSpPr>
          <p:spPr>
            <a:xfrm rot="10800000" flipH="1">
              <a:off x="-863500" y="596250"/>
              <a:ext cx="39300" cy="55800"/>
            </a:xfrm>
            <a:prstGeom prst="straightConnector1">
              <a:avLst/>
            </a:prstGeom>
            <a:noFill/>
            <a:ln w="19050" cap="flat" cmpd="sng">
              <a:solidFill>
                <a:schemeClr val="accent2"/>
              </a:solidFill>
              <a:prstDash val="solid"/>
              <a:round/>
              <a:headEnd type="none" w="med" len="med"/>
              <a:tailEnd type="none" w="med" len="med"/>
            </a:ln>
          </p:spPr>
        </p:cxnSp>
      </p:grpSp>
      <p:pic>
        <p:nvPicPr>
          <p:cNvPr id="259" name="Google Shape;259;p9"/>
          <p:cNvPicPr preferRelativeResize="0"/>
          <p:nvPr/>
        </p:nvPicPr>
        <p:blipFill rotWithShape="1">
          <a:blip r:embed="rId3">
            <a:alphaModFix/>
          </a:blip>
          <a:srcRect l="3247" t="17795" r="3425" b="7371"/>
          <a:stretch/>
        </p:blipFill>
        <p:spPr>
          <a:xfrm rot="10800000">
            <a:off x="265650" y="3823275"/>
            <a:ext cx="930601" cy="105537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0"/>
        <p:cNvGrpSpPr/>
        <p:nvPr/>
      </p:nvGrpSpPr>
      <p:grpSpPr>
        <a:xfrm>
          <a:off x="0" y="0"/>
          <a:ext cx="0" cy="0"/>
          <a:chOff x="0" y="0"/>
          <a:chExt cx="0" cy="0"/>
        </a:xfrm>
      </p:grpSpPr>
      <p:sp>
        <p:nvSpPr>
          <p:cNvPr id="261" name="Google Shape;261;p10"/>
          <p:cNvSpPr>
            <a:spLocks noGrp="1"/>
          </p:cNvSpPr>
          <p:nvPr>
            <p:ph type="pic" idx="2"/>
          </p:nvPr>
        </p:nvSpPr>
        <p:spPr>
          <a:xfrm>
            <a:off x="0" y="0"/>
            <a:ext cx="9144000" cy="5143500"/>
          </a:xfrm>
          <a:prstGeom prst="rect">
            <a:avLst/>
          </a:prstGeom>
          <a:noFill/>
          <a:ln>
            <a:noFill/>
          </a:ln>
        </p:spPr>
      </p:sp>
      <p:sp>
        <p:nvSpPr>
          <p:cNvPr id="262" name="Google Shape;262;p10"/>
          <p:cNvSpPr txBox="1">
            <a:spLocks noGrp="1"/>
          </p:cNvSpPr>
          <p:nvPr>
            <p:ph type="title"/>
          </p:nvPr>
        </p:nvSpPr>
        <p:spPr>
          <a:xfrm>
            <a:off x="1948800" y="4014450"/>
            <a:ext cx="5246400" cy="4416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1800"/>
              <a:buNone/>
              <a:defRPr sz="1800">
                <a:solidFill>
                  <a:schemeClr val="lt1"/>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1pPr>
            <a:lvl2pPr lvl="1"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2pPr>
            <a:lvl3pPr lvl="2"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3pPr>
            <a:lvl4pPr lvl="3"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4pPr>
            <a:lvl5pPr lvl="4"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5pPr>
            <a:lvl6pPr lvl="5"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6pPr>
            <a:lvl7pPr lvl="6"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7pPr>
            <a:lvl8pPr lvl="7"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8pPr>
            <a:lvl9pPr lvl="8" rtl="0">
              <a:spcBef>
                <a:spcPts val="0"/>
              </a:spcBef>
              <a:spcAft>
                <a:spcPts val="0"/>
              </a:spcAft>
              <a:buClr>
                <a:schemeClr val="dk1"/>
              </a:buClr>
              <a:buSzPts val="3000"/>
              <a:buFont typeface="Rajdhani SemiBold"/>
              <a:buNone/>
              <a:defRPr sz="3000">
                <a:solidFill>
                  <a:schemeClr val="dk1"/>
                </a:solidFill>
                <a:latin typeface="Rajdhani SemiBold"/>
                <a:ea typeface="Rajdhani SemiBold"/>
                <a:cs typeface="Rajdhani SemiBold"/>
                <a:sym typeface="Rajdhani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1pPr>
            <a:lvl2pPr marL="914400" lvl="1"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2pPr>
            <a:lvl3pPr marL="1371600" lvl="2"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3pPr>
            <a:lvl4pPr marL="1828800" lvl="3"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4pPr>
            <a:lvl5pPr marL="2286000" lvl="4"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5pPr>
            <a:lvl6pPr marL="2743200" lvl="5"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6pPr>
            <a:lvl7pPr marL="3200400" lvl="6"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7pPr>
            <a:lvl8pPr marL="3657600" lvl="7"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8pPr>
            <a:lvl9pPr marL="4114800" lvl="8"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0.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chemeClr val="dk2"/>
            </a:gs>
          </a:gsLst>
          <a:lin ang="2700006" scaled="0"/>
        </a:gradFill>
        <a:effectLst/>
      </p:bgPr>
    </p:bg>
    <p:spTree>
      <p:nvGrpSpPr>
        <p:cNvPr id="1" name="Shape 734"/>
        <p:cNvGrpSpPr/>
        <p:nvPr/>
      </p:nvGrpSpPr>
      <p:grpSpPr>
        <a:xfrm>
          <a:off x="0" y="0"/>
          <a:ext cx="0" cy="0"/>
          <a:chOff x="0" y="0"/>
          <a:chExt cx="0" cy="0"/>
        </a:xfrm>
      </p:grpSpPr>
      <p:sp>
        <p:nvSpPr>
          <p:cNvPr id="735" name="Google Shape;735;p27"/>
          <p:cNvSpPr txBox="1">
            <a:spLocks noGrp="1"/>
          </p:cNvSpPr>
          <p:nvPr>
            <p:ph type="ctrTitle"/>
          </p:nvPr>
        </p:nvSpPr>
        <p:spPr>
          <a:xfrm>
            <a:off x="705600" y="926591"/>
            <a:ext cx="7848000" cy="112463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3000" b="1" dirty="0">
                <a:effectLst/>
                <a:latin typeface="Rajdhani SemiBold" panose="020B0604020202020204" charset="0"/>
                <a:ea typeface="Times New Roman" panose="02020603050405020304" pitchFamily="18" charset="0"/>
                <a:cs typeface="Rajdhani SemiBold" panose="020B0604020202020204" charset="0"/>
              </a:rPr>
              <a:t>MEMBUAT APLIKASI KALKULATOR LUAS DAN VOLUME BALOK DENGAN KIVYMD</a:t>
            </a:r>
            <a:endParaRPr lang="id-ID" sz="3000" dirty="0">
              <a:latin typeface="Rajdhani SemiBold" panose="020B0604020202020204" charset="0"/>
              <a:cs typeface="Rajdhani SemiBold" panose="020B0604020202020204" charset="0"/>
            </a:endParaRPr>
          </a:p>
        </p:txBody>
      </p:sp>
      <p:sp>
        <p:nvSpPr>
          <p:cNvPr id="736" name="Google Shape;736;p27"/>
          <p:cNvSpPr txBox="1">
            <a:spLocks noGrp="1"/>
          </p:cNvSpPr>
          <p:nvPr>
            <p:ph type="subTitle" idx="1"/>
          </p:nvPr>
        </p:nvSpPr>
        <p:spPr>
          <a:xfrm>
            <a:off x="705600" y="2711373"/>
            <a:ext cx="5429436" cy="15335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2000" i="1" dirty="0">
                <a:latin typeface="Times New Roman" panose="02020603050405020304" pitchFamily="18" charset="0"/>
                <a:cs typeface="Times New Roman" panose="02020603050405020304" pitchFamily="18" charset="0"/>
              </a:rPr>
              <a:t>Disusun oleh :</a:t>
            </a:r>
          </a:p>
          <a:p>
            <a:pPr marL="342900" lvl="0" indent="-342900" algn="l" rtl="0">
              <a:spcBef>
                <a:spcPts val="0"/>
              </a:spcBef>
              <a:spcAft>
                <a:spcPts val="0"/>
              </a:spcAft>
              <a:buFont typeface="Wingdings" panose="05000000000000000000" pitchFamily="2" charset="2"/>
              <a:buChar char="Ø"/>
            </a:pPr>
            <a:r>
              <a:rPr sz="2000" i="1" dirty="0" err="1">
                <a:latin typeface="Times New Roman" panose="02020603050405020304" pitchFamily="18" charset="0"/>
                <a:cs typeface="Times New Roman" panose="02020603050405020304" pitchFamily="18" charset="0"/>
              </a:rPr>
              <a:t>Moh</a:t>
            </a:r>
            <a:r>
              <a:rPr sz="2000" i="1" dirty="0">
                <a:latin typeface="Times New Roman" panose="02020603050405020304" pitchFamily="18" charset="0"/>
                <a:cs typeface="Times New Roman" panose="02020603050405020304" pitchFamily="18" charset="0"/>
              </a:rPr>
              <a:t>. </a:t>
            </a:r>
            <a:r>
              <a:rPr sz="2000" i="1" dirty="0" err="1">
                <a:latin typeface="Times New Roman" panose="02020603050405020304" pitchFamily="18" charset="0"/>
                <a:cs typeface="Times New Roman" panose="02020603050405020304" pitchFamily="18" charset="0"/>
              </a:rPr>
              <a:t>Rifki</a:t>
            </a:r>
            <a:r>
              <a:rPr sz="2000" i="1" dirty="0">
                <a:latin typeface="Times New Roman" panose="02020603050405020304" pitchFamily="18" charset="0"/>
                <a:cs typeface="Times New Roman" panose="02020603050405020304" pitchFamily="18" charset="0"/>
              </a:rPr>
              <a:t> Ramadhan (210511020)</a:t>
            </a:r>
          </a:p>
          <a:p>
            <a:pPr marL="342900" lvl="0" indent="-342900" algn="l" rtl="0">
              <a:spcBef>
                <a:spcPts val="0"/>
              </a:spcBef>
              <a:spcAft>
                <a:spcPts val="0"/>
              </a:spcAft>
              <a:buFont typeface="Wingdings" panose="05000000000000000000" pitchFamily="2" charset="2"/>
              <a:buChar char="Ø"/>
            </a:pPr>
            <a:r>
              <a:rPr lang="id-ID" sz="2000" i="1" dirty="0">
                <a:effectLst/>
                <a:latin typeface="Times New Roman" panose="02020603050405020304" pitchFamily="18" charset="0"/>
                <a:ea typeface="Times New Roman" panose="02020603050405020304" pitchFamily="18" charset="0"/>
                <a:cs typeface="Times New Roman" panose="02020603050405020304" pitchFamily="18" charset="0"/>
              </a:rPr>
              <a:t>R.Satria Maulana A.W.P.P.</a:t>
            </a:r>
            <a:r>
              <a:rPr lang="id-ID" sz="2000" i="1" spc="-4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id-ID" sz="2000" i="1" dirty="0">
                <a:effectLst/>
                <a:latin typeface="Times New Roman" panose="02020603050405020304" pitchFamily="18" charset="0"/>
                <a:ea typeface="Times New Roman" panose="02020603050405020304" pitchFamily="18" charset="0"/>
                <a:cs typeface="Times New Roman" panose="02020603050405020304" pitchFamily="18" charset="0"/>
              </a:rPr>
              <a:t>170511019)</a:t>
            </a:r>
          </a:p>
          <a:p>
            <a:pPr marL="342900" indent="-342900" algn="l">
              <a:buFont typeface="Wingdings" panose="05000000000000000000" pitchFamily="2" charset="2"/>
              <a:buChar char="Ø"/>
            </a:pPr>
            <a:r>
              <a:rPr lang="id-ID" sz="2000" i="1" dirty="0">
                <a:effectLst/>
                <a:latin typeface="Times New Roman" panose="02020603050405020304" pitchFamily="18" charset="0"/>
                <a:ea typeface="Times New Roman" panose="02020603050405020304" pitchFamily="18" charset="0"/>
                <a:cs typeface="Times New Roman" panose="02020603050405020304" pitchFamily="18" charset="0"/>
              </a:rPr>
              <a:t>Imanda (210511089)</a:t>
            </a:r>
          </a:p>
        </p:txBody>
      </p:sp>
      <p:pic>
        <p:nvPicPr>
          <p:cNvPr id="3" name="Picture 2">
            <a:extLst>
              <a:ext uri="{FF2B5EF4-FFF2-40B4-BE49-F238E27FC236}">
                <a16:creationId xmlns:a16="http://schemas.microsoft.com/office/drawing/2014/main" id="{D24CF3AB-8D27-4CD3-B68B-E58B6968C250}"/>
              </a:ext>
            </a:extLst>
          </p:cNvPr>
          <p:cNvPicPr>
            <a:picLocks noChangeAspect="1"/>
          </p:cNvPicPr>
          <p:nvPr/>
        </p:nvPicPr>
        <p:blipFill rotWithShape="1">
          <a:blip r:embed="rId3"/>
          <a:srcRect b="13001"/>
          <a:stretch/>
        </p:blipFill>
        <p:spPr>
          <a:xfrm>
            <a:off x="5624909" y="1629729"/>
            <a:ext cx="2641761" cy="29250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9"/>
        <p:cNvGrpSpPr/>
        <p:nvPr/>
      </p:nvGrpSpPr>
      <p:grpSpPr>
        <a:xfrm>
          <a:off x="0" y="0"/>
          <a:ext cx="0" cy="0"/>
          <a:chOff x="0" y="0"/>
          <a:chExt cx="0" cy="0"/>
        </a:xfrm>
      </p:grpSpPr>
      <p:sp>
        <p:nvSpPr>
          <p:cNvPr id="810" name="Google Shape;810;p34"/>
          <p:cNvSpPr txBox="1">
            <a:spLocks noGrp="1"/>
          </p:cNvSpPr>
          <p:nvPr>
            <p:ph type="subTitle" idx="6"/>
          </p:nvPr>
        </p:nvSpPr>
        <p:spPr>
          <a:xfrm>
            <a:off x="712812" y="2861975"/>
            <a:ext cx="4283628" cy="460500"/>
          </a:xfrm>
          <a:prstGeom prst="rect">
            <a:avLst/>
          </a:prstGeom>
        </p:spPr>
        <p:txBody>
          <a:bodyPr spcFirstLastPara="1" wrap="square" lIns="91425" tIns="91425" rIns="91425" bIns="91425" anchor="b" anchorCtr="0">
            <a:noAutofit/>
          </a:bodyPr>
          <a:lstStyle/>
          <a:p>
            <a:pPr marL="0" lvl="0" indent="0" algn="ctr"/>
            <a:r>
              <a:rPr lang="id-ID" sz="1800" b="1" dirty="0">
                <a:effectLst/>
                <a:latin typeface="Rajdhani SemiBold" panose="020B0604020202020204" charset="0"/>
                <a:ea typeface="Times New Roman" panose="02020603050405020304" pitchFamily="18" charset="0"/>
                <a:cs typeface="Rajdhani SemiBold" panose="020B0604020202020204" charset="0"/>
              </a:rPr>
              <a:t>title_box.add_widget(title_label)</a:t>
            </a:r>
            <a:endParaRPr lang="id-ID" sz="1800" dirty="0">
              <a:effectLst/>
              <a:latin typeface="Rajdhani SemiBold" panose="020B0604020202020204" charset="0"/>
              <a:ea typeface="Times New Roman" panose="02020603050405020304" pitchFamily="18" charset="0"/>
              <a:cs typeface="Rajdhani SemiBold" panose="020B0604020202020204" charset="0"/>
            </a:endParaRPr>
          </a:p>
        </p:txBody>
      </p:sp>
      <p:sp>
        <p:nvSpPr>
          <p:cNvPr id="811" name="Google Shape;811;p34"/>
          <p:cNvSpPr txBox="1">
            <a:spLocks noGrp="1"/>
          </p:cNvSpPr>
          <p:nvPr>
            <p:ph type="title"/>
          </p:nvPr>
        </p:nvSpPr>
        <p:spPr>
          <a:xfrm>
            <a:off x="720000" y="15686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b="1" dirty="0"/>
              <a:t>Penjelasan dari Title Labels </a:t>
            </a:r>
            <a:endParaRPr b="1" dirty="0"/>
          </a:p>
        </p:txBody>
      </p:sp>
      <p:sp>
        <p:nvSpPr>
          <p:cNvPr id="813" name="Google Shape;813;p34"/>
          <p:cNvSpPr txBox="1">
            <a:spLocks noGrp="1"/>
          </p:cNvSpPr>
          <p:nvPr>
            <p:ph type="subTitle" idx="2"/>
          </p:nvPr>
        </p:nvSpPr>
        <p:spPr>
          <a:xfrm>
            <a:off x="4996467" y="1566727"/>
            <a:ext cx="3848639" cy="131248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effectLst/>
                <a:latin typeface="Times New Roman" panose="02020603050405020304" pitchFamily="18" charset="0"/>
                <a:ea typeface="Times New Roman" panose="02020603050405020304" pitchFamily="18" charset="0"/>
              </a:rPr>
              <a:t>Membuat label (`</a:t>
            </a:r>
            <a:r>
              <a:rPr lang="id-ID" b="1" dirty="0">
                <a:effectLst/>
                <a:latin typeface="Times New Roman" panose="02020603050405020304" pitchFamily="18" charset="0"/>
                <a:ea typeface="Times New Roman" panose="02020603050405020304" pitchFamily="18" charset="0"/>
              </a:rPr>
              <a:t>MDLabel</a:t>
            </a:r>
            <a:r>
              <a:rPr lang="id-ID" dirty="0">
                <a:effectLst/>
                <a:latin typeface="Times New Roman" panose="02020603050405020304" pitchFamily="18" charset="0"/>
                <a:ea typeface="Times New Roman" panose="02020603050405020304" pitchFamily="18" charset="0"/>
              </a:rPr>
              <a:t>`) dengan teks "</a:t>
            </a:r>
            <a:r>
              <a:rPr lang="id-ID" i="1" dirty="0">
                <a:effectLst/>
                <a:latin typeface="Times New Roman" panose="02020603050405020304" pitchFamily="18" charset="0"/>
                <a:ea typeface="Times New Roman" panose="02020603050405020304" pitchFamily="18" charset="0"/>
              </a:rPr>
              <a:t>Hitung Luas Dan Volume Balok"</a:t>
            </a:r>
            <a:r>
              <a:rPr lang="id-ID" dirty="0">
                <a:effectLst/>
                <a:latin typeface="Times New Roman" panose="02020603050405020304" pitchFamily="18" charset="0"/>
                <a:ea typeface="Times New Roman" panose="02020603050405020304" pitchFamily="18" charset="0"/>
              </a:rPr>
              <a:t>. Beberapa parameter seperti </a:t>
            </a:r>
            <a:r>
              <a:rPr lang="id-ID" i="1" dirty="0">
                <a:effectLst/>
                <a:latin typeface="Times New Roman" panose="02020603050405020304" pitchFamily="18" charset="0"/>
                <a:ea typeface="Times New Roman" panose="02020603050405020304" pitchFamily="18" charset="0"/>
              </a:rPr>
              <a:t>`halign`, `theme_text_color`, dan `font_style` </a:t>
            </a:r>
            <a:r>
              <a:rPr lang="id-ID" dirty="0">
                <a:effectLst/>
                <a:latin typeface="Times New Roman" panose="02020603050405020304" pitchFamily="18" charset="0"/>
                <a:ea typeface="Times New Roman" panose="02020603050405020304" pitchFamily="18" charset="0"/>
              </a:rPr>
              <a:t>mengatur properti penampilan label.</a:t>
            </a:r>
            <a:endParaRPr dirty="0"/>
          </a:p>
        </p:txBody>
      </p:sp>
      <p:sp>
        <p:nvSpPr>
          <p:cNvPr id="814" name="Google Shape;814;p34"/>
          <p:cNvSpPr txBox="1">
            <a:spLocks noGrp="1"/>
          </p:cNvSpPr>
          <p:nvPr>
            <p:ph type="subTitle" idx="3"/>
          </p:nvPr>
        </p:nvSpPr>
        <p:spPr>
          <a:xfrm>
            <a:off x="712812" y="3322476"/>
            <a:ext cx="4283626" cy="409442"/>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d-ID" dirty="0">
                <a:effectLst/>
                <a:latin typeface="Times New Roman" panose="02020603050405020304" pitchFamily="18" charset="0"/>
                <a:ea typeface="Times New Roman" panose="02020603050405020304" pitchFamily="18" charset="0"/>
              </a:rPr>
              <a:t>Menambahkan label ke dalam kotak judul.</a:t>
            </a:r>
            <a:endParaRPr lang="en-US" dirty="0"/>
          </a:p>
        </p:txBody>
      </p:sp>
      <p:sp>
        <p:nvSpPr>
          <p:cNvPr id="815" name="Google Shape;815;p34"/>
          <p:cNvSpPr txBox="1">
            <a:spLocks noGrp="1"/>
          </p:cNvSpPr>
          <p:nvPr>
            <p:ph type="subTitle" idx="4"/>
          </p:nvPr>
        </p:nvSpPr>
        <p:spPr>
          <a:xfrm>
            <a:off x="4996468" y="3148852"/>
            <a:ext cx="3848638" cy="146713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effectLst/>
                <a:latin typeface="Times New Roman" panose="02020603050405020304" pitchFamily="18" charset="0"/>
                <a:ea typeface="Times New Roman" panose="02020603050405020304" pitchFamily="18" charset="0"/>
              </a:rPr>
              <a:t>Menambahkan kotak judul ke dalam layout utama (`MDScreen`).</a:t>
            </a:r>
          </a:p>
          <a:p>
            <a:pPr marL="0" lvl="0" indent="0" algn="l" rtl="0">
              <a:spcBef>
                <a:spcPts val="0"/>
              </a:spcBef>
              <a:spcAft>
                <a:spcPts val="0"/>
              </a:spcAft>
              <a:buNone/>
            </a:pPr>
            <a:r>
              <a:rPr lang="id-ID" dirty="0">
                <a:effectLst/>
                <a:latin typeface="Times New Roman" panose="02020603050405020304" pitchFamily="18" charset="0"/>
                <a:ea typeface="Times New Roman" panose="02020603050405020304" pitchFamily="18" charset="0"/>
              </a:rPr>
              <a:t>Dengan kode ini, kita telah membuat bagian pertama dari antarmuka pengguna yang berisi judul aplikasi. Bagian ini memanfaatkan elemen-elemen dari KivyMD untuk membangun tampilan yang terstruktur.</a:t>
            </a:r>
            <a:endParaRPr lang="en-US" dirty="0"/>
          </a:p>
        </p:txBody>
      </p:sp>
      <p:sp>
        <p:nvSpPr>
          <p:cNvPr id="816" name="Google Shape;816;p34"/>
          <p:cNvSpPr txBox="1">
            <a:spLocks noGrp="1"/>
          </p:cNvSpPr>
          <p:nvPr>
            <p:ph type="subTitle" idx="5"/>
          </p:nvPr>
        </p:nvSpPr>
        <p:spPr>
          <a:xfrm>
            <a:off x="712812" y="877826"/>
            <a:ext cx="4283628" cy="83906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id-ID" sz="1400" b="1" dirty="0">
                <a:effectLst/>
                <a:latin typeface="Rajdhani SemiBold" panose="020B0604020202020204" charset="0"/>
                <a:ea typeface="Times New Roman" panose="02020603050405020304" pitchFamily="18" charset="0"/>
                <a:cs typeface="Rajdhani SemiBold" panose="020B0604020202020204" charset="0"/>
              </a:rPr>
              <a:t>title_box = MDGridLayout(cols=1, size_hint=(None, None), width=300, height=100, pos_hint={'center_x': 0.5, 'center_y': 0.9})</a:t>
            </a:r>
            <a:endParaRPr sz="1400" dirty="0">
              <a:latin typeface="Rajdhani SemiBold" panose="020B0604020202020204" charset="0"/>
              <a:cs typeface="Rajdhani SemiBold" panose="020B0604020202020204" charset="0"/>
            </a:endParaRPr>
          </a:p>
        </p:txBody>
      </p:sp>
      <p:sp>
        <p:nvSpPr>
          <p:cNvPr id="817" name="Google Shape;817;p34"/>
          <p:cNvSpPr txBox="1">
            <a:spLocks noGrp="1"/>
          </p:cNvSpPr>
          <p:nvPr>
            <p:ph type="subTitle" idx="7"/>
          </p:nvPr>
        </p:nvSpPr>
        <p:spPr>
          <a:xfrm>
            <a:off x="4996440" y="831082"/>
            <a:ext cx="3848667" cy="460500"/>
          </a:xfrm>
          <a:prstGeom prst="rect">
            <a:avLst/>
          </a:prstGeom>
        </p:spPr>
        <p:txBody>
          <a:bodyPr spcFirstLastPara="1" wrap="square" lIns="91425" tIns="91425" rIns="91425" bIns="91425" anchor="b" anchorCtr="0">
            <a:noAutofit/>
          </a:bodyPr>
          <a:lstStyle/>
          <a:p>
            <a:pPr marL="0" lvl="0" indent="0" algn="ctr"/>
            <a:r>
              <a:rPr lang="id-ID" sz="1800" b="1" dirty="0">
                <a:effectLst/>
                <a:latin typeface="Rajdhani SemiBold" panose="020B0604020202020204" charset="0"/>
                <a:ea typeface="Times New Roman" panose="02020603050405020304" pitchFamily="18" charset="0"/>
                <a:cs typeface="Rajdhani SemiBold" panose="020B0604020202020204" charset="0"/>
              </a:rPr>
              <a:t>title_label = MDLabel(...) </a:t>
            </a:r>
            <a:endParaRPr lang="id-ID" sz="1800" dirty="0">
              <a:effectLst/>
              <a:latin typeface="Rajdhani SemiBold" panose="020B0604020202020204" charset="0"/>
              <a:ea typeface="Times New Roman" panose="02020603050405020304" pitchFamily="18" charset="0"/>
              <a:cs typeface="Rajdhani SemiBold" panose="020B0604020202020204" charset="0"/>
            </a:endParaRPr>
          </a:p>
        </p:txBody>
      </p:sp>
      <p:sp>
        <p:nvSpPr>
          <p:cNvPr id="818" name="Google Shape;818;p34"/>
          <p:cNvSpPr txBox="1">
            <a:spLocks noGrp="1"/>
          </p:cNvSpPr>
          <p:nvPr>
            <p:ph type="subTitle" idx="8"/>
          </p:nvPr>
        </p:nvSpPr>
        <p:spPr>
          <a:xfrm>
            <a:off x="4996440" y="2688352"/>
            <a:ext cx="3848667" cy="460500"/>
          </a:xfrm>
          <a:prstGeom prst="rect">
            <a:avLst/>
          </a:prstGeom>
        </p:spPr>
        <p:txBody>
          <a:bodyPr spcFirstLastPara="1" wrap="square" lIns="91425" tIns="91425" rIns="91425" bIns="91425" anchor="b" anchorCtr="0">
            <a:noAutofit/>
          </a:bodyPr>
          <a:lstStyle/>
          <a:p>
            <a:pPr marL="0" lvl="0" indent="0" algn="ctr"/>
            <a:r>
              <a:rPr lang="id-ID" sz="1800" b="1" dirty="0">
                <a:effectLst/>
                <a:latin typeface="Rajdhani SemiBold" panose="020B0604020202020204" charset="0"/>
                <a:ea typeface="Times New Roman" panose="02020603050405020304" pitchFamily="18" charset="0"/>
                <a:cs typeface="Rajdhani SemiBold" panose="020B0604020202020204" charset="0"/>
              </a:rPr>
              <a:t>layout.add_widget(title_box)</a:t>
            </a:r>
            <a:endParaRPr lang="id-ID" sz="1800" dirty="0">
              <a:effectLst/>
              <a:latin typeface="Rajdhani SemiBold" panose="020B0604020202020204" charset="0"/>
              <a:ea typeface="Times New Roman" panose="02020603050405020304" pitchFamily="18" charset="0"/>
              <a:cs typeface="Rajdhani SemiBold" panose="020B0604020202020204" charset="0"/>
            </a:endParaRPr>
          </a:p>
        </p:txBody>
      </p:sp>
      <p:sp>
        <p:nvSpPr>
          <p:cNvPr id="11" name="Google Shape;812;p34">
            <a:extLst>
              <a:ext uri="{FF2B5EF4-FFF2-40B4-BE49-F238E27FC236}">
                <a16:creationId xmlns:a16="http://schemas.microsoft.com/office/drawing/2014/main" id="{7A5E2F81-5A5B-4633-8784-86EF46EB3B6C}"/>
              </a:ext>
            </a:extLst>
          </p:cNvPr>
          <p:cNvSpPr txBox="1">
            <a:spLocks/>
          </p:cNvSpPr>
          <p:nvPr/>
        </p:nvSpPr>
        <p:spPr>
          <a:xfrm>
            <a:off x="720000" y="1698502"/>
            <a:ext cx="4283627" cy="9117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1pPr>
            <a:lvl2pPr marL="914400" marR="0" lvl="1"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2pPr>
            <a:lvl3pPr marL="1371600" marR="0" lvl="2"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3pPr>
            <a:lvl4pPr marL="1828800" marR="0" lvl="3"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4pPr>
            <a:lvl5pPr marL="2286000" marR="0" lvl="4"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5pPr>
            <a:lvl6pPr marL="2743200" marR="0" lvl="5"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6pPr>
            <a:lvl7pPr marL="3200400" marR="0" lvl="6"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7pPr>
            <a:lvl8pPr marL="3657600" marR="0" lvl="7"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8pPr>
            <a:lvl9pPr marL="4114800" marR="0" lvl="8"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9pPr>
          </a:lstStyle>
          <a:p>
            <a:pPr marL="0" indent="0"/>
            <a:r>
              <a:rPr lang="id-ID" dirty="0">
                <a:latin typeface="Times New Roman" panose="02020603050405020304" pitchFamily="18" charset="0"/>
                <a:ea typeface="Times New Roman" panose="02020603050405020304" pitchFamily="18" charset="0"/>
              </a:rPr>
              <a:t>Membuat kotak layout berbasis grid (`</a:t>
            </a:r>
            <a:r>
              <a:rPr lang="id-ID" b="1" dirty="0">
                <a:latin typeface="Times New Roman" panose="02020603050405020304" pitchFamily="18" charset="0"/>
                <a:ea typeface="Times New Roman" panose="02020603050405020304" pitchFamily="18" charset="0"/>
              </a:rPr>
              <a:t>MDGridLayout</a:t>
            </a:r>
            <a:r>
              <a:rPr lang="id-ID" dirty="0">
                <a:latin typeface="Times New Roman" panose="02020603050405020304" pitchFamily="18" charset="0"/>
                <a:ea typeface="Times New Roman" panose="02020603050405020304" pitchFamily="18" charset="0"/>
              </a:rPr>
              <a:t>`) dengan satu kolom untuk judul. Parameter lainnya seperti </a:t>
            </a:r>
            <a:r>
              <a:rPr lang="id-ID" i="1" dirty="0">
                <a:latin typeface="Times New Roman" panose="02020603050405020304" pitchFamily="18" charset="0"/>
                <a:ea typeface="Times New Roman" panose="02020603050405020304" pitchFamily="18" charset="0"/>
              </a:rPr>
              <a:t>`size_hint`, `width`, `height`, dan `pos_hint`</a:t>
            </a:r>
            <a:r>
              <a:rPr lang="id-ID" dirty="0">
                <a:latin typeface="Times New Roman" panose="02020603050405020304" pitchFamily="18" charset="0"/>
                <a:ea typeface="Times New Roman" panose="02020603050405020304" pitchFamily="18" charset="0"/>
              </a:rPr>
              <a:t> mengatur properti tata letak dan penempatan kotak tersebut.</a:t>
            </a:r>
          </a:p>
        </p:txBody>
      </p:sp>
      <p:pic>
        <p:nvPicPr>
          <p:cNvPr id="21" name="Picture 20">
            <a:extLst>
              <a:ext uri="{FF2B5EF4-FFF2-40B4-BE49-F238E27FC236}">
                <a16:creationId xmlns:a16="http://schemas.microsoft.com/office/drawing/2014/main" id="{A5D93D9E-1470-463F-AAD8-66A4B57155EE}"/>
              </a:ext>
            </a:extLst>
          </p:cNvPr>
          <p:cNvPicPr/>
          <p:nvPr/>
        </p:nvPicPr>
        <p:blipFill rotWithShape="1">
          <a:blip r:embed="rId3"/>
          <a:srcRect l="10924" t="32388" r="17110" b="40777"/>
          <a:stretch/>
        </p:blipFill>
        <p:spPr bwMode="auto">
          <a:xfrm>
            <a:off x="502385" y="3755379"/>
            <a:ext cx="4382131" cy="1034235"/>
          </a:xfrm>
          <a:prstGeom prst="rect">
            <a:avLst/>
          </a:prstGeom>
          <a:ln>
            <a:noFill/>
          </a:ln>
          <a:extLst>
            <a:ext uri="{53640926-AAD7-44D8-BBD7-CCE9431645EC}">
              <a14:shadowObscured xmlns:a14="http://schemas.microsoft.com/office/drawing/2010/main"/>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12" name="Google Shape;823;p35">
            <a:extLst>
              <a:ext uri="{FF2B5EF4-FFF2-40B4-BE49-F238E27FC236}">
                <a16:creationId xmlns:a16="http://schemas.microsoft.com/office/drawing/2014/main" id="{4AC01F25-5D94-454C-9AE1-05CAF92838CC}"/>
              </a:ext>
            </a:extLst>
          </p:cNvPr>
          <p:cNvSpPr txBox="1">
            <a:spLocks noGrp="1"/>
          </p:cNvSpPr>
          <p:nvPr>
            <p:ph type="title"/>
          </p:nvPr>
        </p:nvSpPr>
        <p:spPr>
          <a:xfrm>
            <a:off x="629409" y="364500"/>
            <a:ext cx="788518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3000" b="1" dirty="0">
                <a:solidFill>
                  <a:schemeClr val="tx1"/>
                </a:solidFill>
              </a:rPr>
              <a:t>Penjelasan Input Fields </a:t>
            </a:r>
            <a:endParaRPr sz="3000" b="1" dirty="0">
              <a:solidFill>
                <a:schemeClr val="tx1"/>
              </a:solidFill>
            </a:endParaRPr>
          </a:p>
        </p:txBody>
      </p:sp>
      <p:sp>
        <p:nvSpPr>
          <p:cNvPr id="14" name="Google Shape;744;p28">
            <a:extLst>
              <a:ext uri="{FF2B5EF4-FFF2-40B4-BE49-F238E27FC236}">
                <a16:creationId xmlns:a16="http://schemas.microsoft.com/office/drawing/2014/main" id="{E82A766D-E5D1-4138-B7A6-04E980191479}"/>
              </a:ext>
            </a:extLst>
          </p:cNvPr>
          <p:cNvSpPr txBox="1"/>
          <p:nvPr/>
        </p:nvSpPr>
        <p:spPr>
          <a:xfrm>
            <a:off x="624829" y="4041143"/>
            <a:ext cx="2414933" cy="59165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dk1"/>
                </a:solidFill>
                <a:latin typeface="Rajdhani SemiBold" panose="020B0604020202020204" charset="0"/>
                <a:ea typeface="Inter"/>
                <a:cs typeface="Rajdhani SemiBold" panose="020B0604020202020204" charset="0"/>
                <a:sym typeface="Inter"/>
              </a:rPr>
              <a:t>For more info</a:t>
            </a:r>
            <a:r>
              <a:rPr lang="id-ID" b="1" dirty="0">
                <a:solidFill>
                  <a:schemeClr val="dk1"/>
                </a:solidFill>
                <a:latin typeface="Rajdhani SemiBold" panose="020B0604020202020204" charset="0"/>
                <a:ea typeface="Inter"/>
                <a:cs typeface="Rajdhani SemiBold" panose="020B0604020202020204" charset="0"/>
                <a:sym typeface="Inter"/>
              </a:rPr>
              <a:t> </a:t>
            </a:r>
            <a:r>
              <a:rPr lang="en" b="1" dirty="0">
                <a:solidFill>
                  <a:schemeClr val="dk1"/>
                </a:solidFill>
                <a:latin typeface="Rajdhani SemiBold" panose="020B0604020202020204" charset="0"/>
                <a:ea typeface="Inter"/>
                <a:cs typeface="Rajdhani SemiBold" panose="020B0604020202020204" charset="0"/>
                <a:sym typeface="Inter"/>
              </a:rPr>
              <a:t>:</a:t>
            </a:r>
            <a:br>
              <a:rPr lang="en" dirty="0">
                <a:solidFill>
                  <a:schemeClr val="dk1"/>
                </a:solidFill>
                <a:latin typeface="Inter"/>
                <a:ea typeface="Inter"/>
                <a:cs typeface="Inter"/>
                <a:sym typeface="Inter"/>
              </a:rPr>
            </a:br>
            <a:r>
              <a:rPr lang="id-ID" sz="1300" i="1" dirty="0">
                <a:solidFill>
                  <a:schemeClr val="dk1"/>
                </a:solidFill>
                <a:latin typeface="Times New Roman" panose="02020603050405020304" pitchFamily="18" charset="0"/>
                <a:ea typeface="Inter"/>
                <a:cs typeface="Times New Roman" panose="02020603050405020304" pitchFamily="18" charset="0"/>
                <a:sym typeface="Inter"/>
              </a:rPr>
              <a:t>UMC</a:t>
            </a:r>
            <a:r>
              <a:rPr lang="en" sz="1300" i="1" dirty="0">
                <a:latin typeface="Times New Roman" panose="02020603050405020304" pitchFamily="18" charset="0"/>
                <a:ea typeface="Inter"/>
                <a:cs typeface="Times New Roman" panose="02020603050405020304" pitchFamily="18" charset="0"/>
                <a:sym typeface="Inter"/>
              </a:rPr>
              <a:t> </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PBO 1</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Python | KivyMD</a:t>
            </a:r>
            <a:endParaRPr sz="1300" i="1" dirty="0">
              <a:solidFill>
                <a:schemeClr val="dk1"/>
              </a:solidFill>
              <a:latin typeface="Times New Roman" panose="02020603050405020304" pitchFamily="18" charset="0"/>
              <a:ea typeface="Inter"/>
              <a:cs typeface="Times New Roman" panose="02020603050405020304" pitchFamily="18" charset="0"/>
              <a:sym typeface="Inter"/>
            </a:endParaRPr>
          </a:p>
        </p:txBody>
      </p:sp>
      <p:pic>
        <p:nvPicPr>
          <p:cNvPr id="16" name="Picture 15">
            <a:extLst>
              <a:ext uri="{FF2B5EF4-FFF2-40B4-BE49-F238E27FC236}">
                <a16:creationId xmlns:a16="http://schemas.microsoft.com/office/drawing/2014/main" id="{94DE376D-638E-4A31-A059-F6F80E8E8520}"/>
              </a:ext>
            </a:extLst>
          </p:cNvPr>
          <p:cNvPicPr/>
          <p:nvPr/>
        </p:nvPicPr>
        <p:blipFill rotWithShape="1">
          <a:blip r:embed="rId3"/>
          <a:srcRect l="28846" t="14824" r="9776" b="13910"/>
          <a:stretch/>
        </p:blipFill>
        <p:spPr bwMode="auto">
          <a:xfrm>
            <a:off x="624829" y="1011342"/>
            <a:ext cx="3942592" cy="2338205"/>
          </a:xfrm>
          <a:prstGeom prst="rect">
            <a:avLst/>
          </a:prstGeom>
          <a:ln>
            <a:noFill/>
          </a:ln>
          <a:extLst>
            <a:ext uri="{53640926-AAD7-44D8-BBD7-CCE9431645EC}">
              <a14:shadowObscured xmlns:a14="http://schemas.microsoft.com/office/drawing/2010/main"/>
            </a:ext>
          </a:extLst>
        </p:spPr>
      </p:pic>
      <p:sp>
        <p:nvSpPr>
          <p:cNvPr id="17" name="Google Shape;823;p35">
            <a:extLst>
              <a:ext uri="{FF2B5EF4-FFF2-40B4-BE49-F238E27FC236}">
                <a16:creationId xmlns:a16="http://schemas.microsoft.com/office/drawing/2014/main" id="{964CFC9E-496C-447C-BA14-3B743CA9F1E5}"/>
              </a:ext>
            </a:extLst>
          </p:cNvPr>
          <p:cNvSpPr txBox="1">
            <a:spLocks/>
          </p:cNvSpPr>
          <p:nvPr/>
        </p:nvSpPr>
        <p:spPr>
          <a:xfrm>
            <a:off x="4572000" y="813630"/>
            <a:ext cx="4114800" cy="40302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lvl="0" algn="l"/>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1. input_box = MDGridLayout(...)</a:t>
            </a:r>
          </a:p>
          <a:p>
            <a:pPr lvl="0" algn="l"/>
            <a:endPar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a:p>
            <a:pPr lvl="0" algn="l"/>
            <a:r>
              <a:rPr lang="id-ID" sz="1200" dirty="0">
                <a:solidFill>
                  <a:schemeClr val="tx1"/>
                </a:solidFill>
                <a:effectLst/>
                <a:latin typeface="Times New Roman" panose="02020603050405020304" pitchFamily="18" charset="0"/>
                <a:ea typeface="Times New Roman" panose="02020603050405020304" pitchFamily="18" charset="0"/>
              </a:rPr>
              <a:t>Membuat kotak layout berbasis grid (`MDGridLayout`) dengan satu kolom. Parameter seperti size_hint, width, height, dan pos_hint mengatur properti tata letak dan penempatan kotak input.</a:t>
            </a:r>
          </a:p>
          <a:p>
            <a:pPr lvl="0" algn="l"/>
            <a:endParaRPr lang="id-ID" sz="1200" dirty="0">
              <a:solidFill>
                <a:schemeClr val="tx1"/>
              </a:solidFill>
              <a:latin typeface="Times New Roman" panose="02020603050405020304" pitchFamily="18" charset="0"/>
              <a:ea typeface="Times New Roman" panose="02020603050405020304" pitchFamily="18" charset="0"/>
              <a:cs typeface="Rajdhani SemiBold" panose="020B0604020202020204" charset="0"/>
            </a:endParaRPr>
          </a:p>
          <a:p>
            <a:pPr algn="l"/>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2. self.panjang_text = MDTextField(...) </a:t>
            </a:r>
          </a:p>
          <a:p>
            <a:pPr algn="l"/>
            <a:endParaRPr lang="id-ID" sz="1400" b="1" dirty="0">
              <a:solidFill>
                <a:schemeClr val="tx1"/>
              </a:solidFill>
              <a:latin typeface="Rajdhani SemiBold" panose="020B0604020202020204" charset="0"/>
              <a:ea typeface="Times New Roman" panose="02020603050405020304" pitchFamily="18" charset="0"/>
              <a:cs typeface="Rajdhani SemiBold" panose="020B0604020202020204" charset="0"/>
            </a:endParaRPr>
          </a:p>
          <a:p>
            <a:pPr algn="l"/>
            <a:r>
              <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Membuat objek MDTextField untuk input panjang. Ini adalah elemen input teks yang dapat digunakan untuk memasukkan panjang balok. Beberapa parameter seperti hint_text, helper_text, helper_text_mode, dan input_type mengatur properti dan perilaku input.</a:t>
            </a:r>
          </a:p>
          <a:p>
            <a:pPr algn="l"/>
            <a:endParaRPr lang="id-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algn="l"/>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3</a:t>
            </a:r>
            <a:r>
              <a:rPr lang="id-ID" sz="12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 </a:t>
            </a:r>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self.lebar_text = MDTextField(...) dan self.tinggi_text = MDTextField(...)</a:t>
            </a:r>
          </a:p>
          <a:p>
            <a:pPr algn="l"/>
            <a:endParaRPr lang="id-ID" sz="1400"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a:p>
            <a:pPr algn="l"/>
            <a:r>
              <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Sama seperti langkah sebelumnya, tetapi untuk input lebar dan tinggi.</a:t>
            </a:r>
          </a:p>
          <a:p>
            <a:pPr algn="l"/>
            <a:endParaRPr lang="id-ID" sz="1200"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a:p>
            <a:pPr lvl="0" algn="l"/>
            <a:endParaRPr lang="id-ID" sz="1400"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9" name="Google Shape;823;p35">
            <a:extLst>
              <a:ext uri="{FF2B5EF4-FFF2-40B4-BE49-F238E27FC236}">
                <a16:creationId xmlns:a16="http://schemas.microsoft.com/office/drawing/2014/main" id="{F21DE06C-6292-416A-8F97-B164BE12432F}"/>
              </a:ext>
            </a:extLst>
          </p:cNvPr>
          <p:cNvSpPr txBox="1">
            <a:spLocks noGrp="1"/>
          </p:cNvSpPr>
          <p:nvPr>
            <p:ph type="title"/>
          </p:nvPr>
        </p:nvSpPr>
        <p:spPr>
          <a:xfrm>
            <a:off x="629409" y="203859"/>
            <a:ext cx="788518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3000" b="1" dirty="0">
                <a:solidFill>
                  <a:schemeClr val="tx1"/>
                </a:solidFill>
              </a:rPr>
              <a:t>Penjelasan Input Fields </a:t>
            </a:r>
            <a:endParaRPr sz="3000" b="1" dirty="0">
              <a:solidFill>
                <a:schemeClr val="tx1"/>
              </a:solidFill>
            </a:endParaRPr>
          </a:p>
        </p:txBody>
      </p:sp>
      <p:pic>
        <p:nvPicPr>
          <p:cNvPr id="10" name="Picture 9">
            <a:extLst>
              <a:ext uri="{FF2B5EF4-FFF2-40B4-BE49-F238E27FC236}">
                <a16:creationId xmlns:a16="http://schemas.microsoft.com/office/drawing/2014/main" id="{5B872BB7-3E95-4547-815D-957C181A19FA}"/>
              </a:ext>
            </a:extLst>
          </p:cNvPr>
          <p:cNvPicPr/>
          <p:nvPr/>
        </p:nvPicPr>
        <p:blipFill rotWithShape="1">
          <a:blip r:embed="rId3"/>
          <a:srcRect l="28846" t="14824" r="9776" b="13910"/>
          <a:stretch/>
        </p:blipFill>
        <p:spPr bwMode="auto">
          <a:xfrm>
            <a:off x="4488966" y="937200"/>
            <a:ext cx="4025626" cy="2338205"/>
          </a:xfrm>
          <a:prstGeom prst="rect">
            <a:avLst/>
          </a:prstGeom>
          <a:ln>
            <a:noFill/>
          </a:ln>
          <a:extLst>
            <a:ext uri="{53640926-AAD7-44D8-BBD7-CCE9431645EC}">
              <a14:shadowObscured xmlns:a14="http://schemas.microsoft.com/office/drawing/2010/main"/>
            </a:ext>
          </a:extLst>
        </p:spPr>
      </p:pic>
      <p:sp>
        <p:nvSpPr>
          <p:cNvPr id="11" name="Google Shape;823;p35">
            <a:extLst>
              <a:ext uri="{FF2B5EF4-FFF2-40B4-BE49-F238E27FC236}">
                <a16:creationId xmlns:a16="http://schemas.microsoft.com/office/drawing/2014/main" id="{A34CA958-51E3-4F04-804F-F13052BD4FAF}"/>
              </a:ext>
            </a:extLst>
          </p:cNvPr>
          <p:cNvSpPr txBox="1">
            <a:spLocks/>
          </p:cNvSpPr>
          <p:nvPr/>
        </p:nvSpPr>
        <p:spPr>
          <a:xfrm>
            <a:off x="624829" y="937200"/>
            <a:ext cx="3942592" cy="37336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lvl="0" algn="l"/>
            <a:r>
              <a:rPr lang="id-ID" sz="1400" b="1" dirty="0">
                <a:solidFill>
                  <a:schemeClr val="tx1"/>
                </a:solidFill>
                <a:latin typeface="Rajdhani SemiBold" panose="020B0604020202020204" charset="0"/>
                <a:ea typeface="Times New Roman" panose="02020603050405020304" pitchFamily="18" charset="0"/>
                <a:cs typeface="Rajdhani SemiBold" panose="020B0604020202020204" charset="0"/>
              </a:rPr>
              <a:t>4</a:t>
            </a:r>
            <a:r>
              <a:rPr lang="id-ID" sz="14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input_box.add_widget(self.panjang_text)</a:t>
            </a:r>
            <a:endParaRPr lang="id-ID" sz="1400"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a:p>
            <a:pPr lvl="0" algn="l"/>
            <a:endParaRPr lang="id-ID" sz="14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lvl="0" algn="l"/>
            <a:r>
              <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Menambahkan input panjang ke dalam kotak input.</a:t>
            </a:r>
          </a:p>
          <a:p>
            <a:pPr lvl="0" algn="l"/>
            <a:endParaRPr lang="id-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algn="l"/>
            <a:r>
              <a:rPr lang="id-ID" sz="1400" b="1" dirty="0">
                <a:solidFill>
                  <a:schemeClr val="tx1"/>
                </a:solidFill>
                <a:latin typeface="Rajdhani SemiBold" panose="020B0604020202020204" charset="0"/>
                <a:ea typeface="Times New Roman" panose="02020603050405020304" pitchFamily="18" charset="0"/>
                <a:cs typeface="Rajdhani SemiBold" panose="020B0604020202020204" charset="0"/>
              </a:rPr>
              <a:t>5</a:t>
            </a:r>
            <a:r>
              <a:rPr lang="id-ID" sz="14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input_box.add_widget(self.lebar_text) dan input_box.add_widget(self.tinggi_text)</a:t>
            </a:r>
          </a:p>
          <a:p>
            <a:pPr algn="l"/>
            <a:endParaRPr lang="id-ID" sz="14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algn="l"/>
            <a:r>
              <a:rPr lang="id-ID" sz="1200" dirty="0">
                <a:solidFill>
                  <a:schemeClr val="tx1"/>
                </a:solidFill>
                <a:effectLst/>
                <a:latin typeface="Times New Roman" panose="02020603050405020304" pitchFamily="18" charset="0"/>
                <a:ea typeface="Times New Roman" panose="02020603050405020304" pitchFamily="18" charset="0"/>
              </a:rPr>
              <a:t>Sama seperti langkah sebelumnya, tetapi untuk input lebar dan tinggi</a:t>
            </a:r>
            <a:r>
              <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p>
          <a:p>
            <a:pPr algn="l"/>
            <a:endParaRPr lang="id-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lvl="0" algn="l"/>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6</a:t>
            </a:r>
            <a:r>
              <a:rPr lang="id-ID" sz="1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layout.add_widget(input_box) </a:t>
            </a:r>
            <a:endParaRPr lang="id-ID" sz="1400"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a:p>
            <a:pPr algn="l"/>
            <a:endParaRPr lang="id-ID" sz="1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l"/>
            <a:r>
              <a:rPr lang="id-ID" sz="1200" dirty="0">
                <a:solidFill>
                  <a:schemeClr val="tx1"/>
                </a:solidFill>
                <a:effectLst/>
                <a:latin typeface="Times New Roman" panose="02020603050405020304" pitchFamily="18" charset="0"/>
                <a:ea typeface="Times New Roman" panose="02020603050405020304" pitchFamily="18" charset="0"/>
              </a:rPr>
              <a:t>Menambahkan kotak input ke dalam layout utama (`MDScreen`).</a:t>
            </a:r>
          </a:p>
          <a:p>
            <a:pPr algn="l"/>
            <a:r>
              <a:rPr lang="id-ID" sz="1200" dirty="0">
                <a:solidFill>
                  <a:schemeClr val="tx1"/>
                </a:solidFill>
                <a:effectLst/>
                <a:latin typeface="Times New Roman" panose="02020603050405020304" pitchFamily="18" charset="0"/>
                <a:ea typeface="Times New Roman" panose="02020603050405020304" pitchFamily="18" charset="0"/>
              </a:rPr>
              <a:t>Bagian ini bertanggung jawab untuk membuat dan menempatkan input fields (kolom input) pada antarmuka pengguna</a:t>
            </a:r>
            <a:r>
              <a:rPr lang="id-ID" sz="1200" dirty="0">
                <a:solidFill>
                  <a:schemeClr val="tx1"/>
                </a:solidFill>
                <a:latin typeface="Times New Roman" panose="02020603050405020304" pitchFamily="18" charset="0"/>
                <a:ea typeface="Times New Roman" panose="02020603050405020304" pitchFamily="18" charset="0"/>
              </a:rPr>
              <a:t>.</a:t>
            </a:r>
            <a:endPar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lvl="0" algn="l"/>
            <a:endParaRPr lang="id-ID" sz="14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2" name="Google Shape;745;p28">
            <a:extLst>
              <a:ext uri="{FF2B5EF4-FFF2-40B4-BE49-F238E27FC236}">
                <a16:creationId xmlns:a16="http://schemas.microsoft.com/office/drawing/2014/main" id="{ADC14D0B-8671-4F1F-B825-AD25EE5E0C34}"/>
              </a:ext>
            </a:extLst>
          </p:cNvPr>
          <p:cNvSpPr txBox="1"/>
          <p:nvPr/>
        </p:nvSpPr>
        <p:spPr>
          <a:xfrm>
            <a:off x="4488966" y="3383671"/>
            <a:ext cx="4025626" cy="1352032"/>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d-ID" sz="1200" dirty="0">
                <a:solidFill>
                  <a:schemeClr val="tx1"/>
                </a:solidFill>
                <a:effectLst/>
                <a:latin typeface="Times New Roman" panose="02020603050405020304" pitchFamily="18" charset="0"/>
                <a:ea typeface="Times New Roman" panose="02020603050405020304" pitchFamily="18" charset="0"/>
              </a:rPr>
              <a:t>Dengan kode ini, kita telah membuat bagian input dari antarmuka pengguna yang memungkinkan pengguna memasukkan panjang, lebar, dan tinggi balok yang akan dihitung luas permukaan dan volume-nya. Ini menggunakan elemen `MDTextField` dari KivyMD untuk mendukung input teks dalam aplikasi</a:t>
            </a:r>
            <a:endParaRPr sz="1200" i="1" dirty="0">
              <a:solidFill>
                <a:schemeClr val="tx1"/>
              </a:solidFill>
              <a:latin typeface="Times New Roman" panose="02020603050405020304" pitchFamily="18" charset="0"/>
              <a:ea typeface="Inter"/>
              <a:cs typeface="Times New Roman" panose="02020603050405020304" pitchFamily="18" charset="0"/>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3" name="Title 2">
            <a:extLst>
              <a:ext uri="{FF2B5EF4-FFF2-40B4-BE49-F238E27FC236}">
                <a16:creationId xmlns:a16="http://schemas.microsoft.com/office/drawing/2014/main" id="{5F63ABF0-5E47-4F46-BB05-6FB4F02C7815}"/>
              </a:ext>
            </a:extLst>
          </p:cNvPr>
          <p:cNvSpPr>
            <a:spLocks noGrp="1"/>
          </p:cNvSpPr>
          <p:nvPr>
            <p:ph type="title"/>
          </p:nvPr>
        </p:nvSpPr>
        <p:spPr>
          <a:xfrm>
            <a:off x="713249" y="127189"/>
            <a:ext cx="7717500" cy="572700"/>
          </a:xfrm>
        </p:spPr>
        <p:txBody>
          <a:bodyPr/>
          <a:lstStyle/>
          <a:p>
            <a:r>
              <a:rPr lang="id-ID" b="1" dirty="0"/>
              <a:t>Penjelasan dari Buttons </a:t>
            </a:r>
          </a:p>
        </p:txBody>
      </p:sp>
      <p:pic>
        <p:nvPicPr>
          <p:cNvPr id="6" name="Picture 5">
            <a:extLst>
              <a:ext uri="{FF2B5EF4-FFF2-40B4-BE49-F238E27FC236}">
                <a16:creationId xmlns:a16="http://schemas.microsoft.com/office/drawing/2014/main" id="{3175B204-3D2C-4F1B-BE22-43829A83CD81}"/>
              </a:ext>
            </a:extLst>
          </p:cNvPr>
          <p:cNvPicPr/>
          <p:nvPr/>
        </p:nvPicPr>
        <p:blipFill rotWithShape="1">
          <a:blip r:embed="rId3"/>
          <a:srcRect l="29007" t="33923" r="9134" b="32097"/>
          <a:stretch/>
        </p:blipFill>
        <p:spPr bwMode="auto">
          <a:xfrm>
            <a:off x="713249" y="699889"/>
            <a:ext cx="4674297" cy="1627625"/>
          </a:xfrm>
          <a:prstGeom prst="rect">
            <a:avLst/>
          </a:prstGeom>
          <a:ln>
            <a:noFill/>
          </a:ln>
          <a:extLst>
            <a:ext uri="{53640926-AAD7-44D8-BBD7-CCE9431645EC}">
              <a14:shadowObscured xmlns:a14="http://schemas.microsoft.com/office/drawing/2010/main"/>
            </a:ext>
          </a:extLst>
        </p:spPr>
      </p:pic>
      <p:sp>
        <p:nvSpPr>
          <p:cNvPr id="7" name="Google Shape;823;p35">
            <a:extLst>
              <a:ext uri="{FF2B5EF4-FFF2-40B4-BE49-F238E27FC236}">
                <a16:creationId xmlns:a16="http://schemas.microsoft.com/office/drawing/2014/main" id="{043E400C-CDDC-4F97-A27B-5404B2B88A68}"/>
              </a:ext>
            </a:extLst>
          </p:cNvPr>
          <p:cNvSpPr txBox="1">
            <a:spLocks/>
          </p:cNvSpPr>
          <p:nvPr/>
        </p:nvSpPr>
        <p:spPr>
          <a:xfrm>
            <a:off x="509130" y="2401656"/>
            <a:ext cx="6262373" cy="24466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lvl="0" algn="l"/>
            <a:r>
              <a:rPr lang="id-ID" sz="1400" b="1" dirty="0">
                <a:solidFill>
                  <a:schemeClr val="tx1"/>
                </a:solidFill>
                <a:latin typeface="Rajdhani SemiBold" panose="020B0604020202020204" charset="0"/>
                <a:ea typeface="Times New Roman" panose="02020603050405020304" pitchFamily="18" charset="0"/>
                <a:cs typeface="Rajdhani SemiBold" panose="020B0604020202020204" charset="0"/>
              </a:rPr>
              <a:t>1</a:t>
            </a:r>
            <a:r>
              <a:rPr lang="id-ID" sz="14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button_box = MDGridLayout(...) </a:t>
            </a:r>
            <a:endParaRPr lang="id-ID" sz="14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lvl="0" algn="l"/>
            <a:r>
              <a:rPr lang="id-ID" sz="1200" dirty="0">
                <a:solidFill>
                  <a:schemeClr val="tx1"/>
                </a:solidFill>
                <a:effectLst/>
                <a:latin typeface="Times New Roman" panose="02020603050405020304" pitchFamily="18" charset="0"/>
                <a:ea typeface="Times New Roman" panose="02020603050405020304" pitchFamily="18" charset="0"/>
              </a:rPr>
              <a:t>Membuat kotak layout berbasis grid (`MDGridLayout`) dengan dua kolom. Parameter seperti cols, spacing, size_hint, width, height, dan pos_hint mengatur properti tata letak dan penempatan kotak tombol</a:t>
            </a:r>
            <a:r>
              <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p>
          <a:p>
            <a:pPr lvl="0" algn="l"/>
            <a:endParaRPr lang="id-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lvl="0" algn="l"/>
            <a:r>
              <a:rPr lang="id-ID" sz="1400" b="1" dirty="0">
                <a:solidFill>
                  <a:schemeClr val="tx1"/>
                </a:solidFill>
                <a:latin typeface="Rajdhani SemiBold" panose="020B0604020202020204" charset="0"/>
                <a:ea typeface="Times New Roman" panose="02020603050405020304" pitchFamily="18" charset="0"/>
                <a:cs typeface="Rajdhani SemiBold" panose="020B0604020202020204" charset="0"/>
              </a:rPr>
              <a:t>2</a:t>
            </a:r>
            <a:r>
              <a:rPr lang="id-ID" sz="14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calculate_button = MDRaisedButton(text="Calculate") </a:t>
            </a:r>
            <a:endParaRPr lang="id-ID" sz="14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algn="l"/>
            <a:r>
              <a:rPr lang="id-ID" sz="1200" dirty="0">
                <a:solidFill>
                  <a:schemeClr val="tx1"/>
                </a:solidFill>
                <a:effectLst/>
                <a:latin typeface="Times New Roman" panose="02020603050405020304" pitchFamily="18" charset="0"/>
                <a:ea typeface="Times New Roman" panose="02020603050405020304" pitchFamily="18" charset="0"/>
              </a:rPr>
              <a:t>Membuat tombol "Calculate" menggunakan kelas MDRaisedButton dari KivyMD. Parameter text mengatur teks yang akan ditampilkan pada tombol.</a:t>
            </a:r>
          </a:p>
          <a:p>
            <a:pPr algn="l"/>
            <a:endParaRPr lang="id-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lvl="0" algn="l"/>
            <a:r>
              <a:rPr lang="id-ID" sz="1400" b="1" dirty="0">
                <a:solidFill>
                  <a:schemeClr val="tx1"/>
                </a:solidFill>
                <a:latin typeface="Rajdhani SemiBold" panose="020B0604020202020204" charset="0"/>
                <a:ea typeface="Times New Roman" panose="02020603050405020304" pitchFamily="18" charset="0"/>
                <a:cs typeface="Rajdhani SemiBold" panose="020B0604020202020204" charset="0"/>
              </a:rPr>
              <a:t>3</a:t>
            </a:r>
            <a:r>
              <a:rPr lang="id-ID" sz="1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calculate_button.bind(on_release=self.calculate</a:t>
            </a:r>
          </a:p>
          <a:p>
            <a:pPr lvl="0" algn="l"/>
            <a:r>
              <a:rPr lang="id-ID" sz="1200" dirty="0">
                <a:solidFill>
                  <a:schemeClr val="tx1"/>
                </a:solidFill>
                <a:effectLst/>
                <a:latin typeface="Times New Roman" panose="02020603050405020304" pitchFamily="18" charset="0"/>
                <a:ea typeface="Times New Roman" panose="02020603050405020304" pitchFamily="18" charset="0"/>
              </a:rPr>
              <a:t>Mengikat event "on_release" dari tombol "Calculate" ke metode calculate pada objek kelas saat tombol ditekan. Artinya, ketika tombol "Calculate" ditekan, metode calculate akan dijalankan.</a:t>
            </a:r>
          </a:p>
        </p:txBody>
      </p:sp>
      <p:sp>
        <p:nvSpPr>
          <p:cNvPr id="5" name="Google Shape;1021;p47">
            <a:extLst>
              <a:ext uri="{FF2B5EF4-FFF2-40B4-BE49-F238E27FC236}">
                <a16:creationId xmlns:a16="http://schemas.microsoft.com/office/drawing/2014/main" id="{E42C5C95-183C-4E74-B666-FB90D1F21E66}"/>
              </a:ext>
            </a:extLst>
          </p:cNvPr>
          <p:cNvSpPr/>
          <p:nvPr/>
        </p:nvSpPr>
        <p:spPr>
          <a:xfrm>
            <a:off x="6468628" y="699889"/>
            <a:ext cx="2230672" cy="1612662"/>
          </a:xfrm>
          <a:custGeom>
            <a:avLst/>
            <a:gdLst/>
            <a:ahLst/>
            <a:cxnLst/>
            <a:rect l="l" t="t" r="r" b="b"/>
            <a:pathLst>
              <a:path w="61014" h="44110" extrusionOk="0">
                <a:moveTo>
                  <a:pt x="147" y="31006"/>
                </a:moveTo>
                <a:lnTo>
                  <a:pt x="1834" y="30180"/>
                </a:lnTo>
                <a:lnTo>
                  <a:pt x="1858" y="18955"/>
                </a:lnTo>
                <a:lnTo>
                  <a:pt x="334" y="17336"/>
                </a:lnTo>
                <a:lnTo>
                  <a:pt x="262" y="4429"/>
                </a:lnTo>
                <a:lnTo>
                  <a:pt x="1667" y="2072"/>
                </a:lnTo>
                <a:lnTo>
                  <a:pt x="8811" y="2072"/>
                </a:lnTo>
                <a:lnTo>
                  <a:pt x="9906" y="0"/>
                </a:lnTo>
                <a:lnTo>
                  <a:pt x="14102" y="0"/>
                </a:lnTo>
                <a:lnTo>
                  <a:pt x="15245" y="2215"/>
                </a:lnTo>
                <a:lnTo>
                  <a:pt x="20770" y="2167"/>
                </a:lnTo>
                <a:lnTo>
                  <a:pt x="22008" y="24"/>
                </a:lnTo>
                <a:lnTo>
                  <a:pt x="27128" y="48"/>
                </a:lnTo>
                <a:lnTo>
                  <a:pt x="29350" y="2977"/>
                </a:lnTo>
                <a:lnTo>
                  <a:pt x="39321" y="3024"/>
                </a:lnTo>
                <a:lnTo>
                  <a:pt x="40202" y="2120"/>
                </a:lnTo>
                <a:lnTo>
                  <a:pt x="45608" y="2143"/>
                </a:lnTo>
                <a:lnTo>
                  <a:pt x="46870" y="119"/>
                </a:lnTo>
                <a:lnTo>
                  <a:pt x="51917" y="119"/>
                </a:lnTo>
                <a:lnTo>
                  <a:pt x="53108" y="2024"/>
                </a:lnTo>
                <a:lnTo>
                  <a:pt x="60299" y="2010"/>
                </a:lnTo>
                <a:lnTo>
                  <a:pt x="60990" y="2796"/>
                </a:lnTo>
                <a:lnTo>
                  <a:pt x="61014" y="10025"/>
                </a:lnTo>
                <a:lnTo>
                  <a:pt x="59680" y="10916"/>
                </a:lnTo>
                <a:lnTo>
                  <a:pt x="59680" y="19917"/>
                </a:lnTo>
                <a:lnTo>
                  <a:pt x="60823" y="20941"/>
                </a:lnTo>
                <a:lnTo>
                  <a:pt x="60919" y="29266"/>
                </a:lnTo>
                <a:lnTo>
                  <a:pt x="59133" y="30195"/>
                </a:lnTo>
                <a:lnTo>
                  <a:pt x="59109" y="33704"/>
                </a:lnTo>
                <a:lnTo>
                  <a:pt x="60990" y="34466"/>
                </a:lnTo>
                <a:lnTo>
                  <a:pt x="60966" y="42396"/>
                </a:lnTo>
                <a:lnTo>
                  <a:pt x="59918" y="43610"/>
                </a:lnTo>
                <a:lnTo>
                  <a:pt x="54322" y="43634"/>
                </a:lnTo>
                <a:lnTo>
                  <a:pt x="53346" y="41943"/>
                </a:lnTo>
                <a:lnTo>
                  <a:pt x="45427" y="41991"/>
                </a:lnTo>
                <a:lnTo>
                  <a:pt x="43855" y="43777"/>
                </a:lnTo>
                <a:lnTo>
                  <a:pt x="34448" y="43782"/>
                </a:lnTo>
                <a:lnTo>
                  <a:pt x="33568" y="42324"/>
                </a:lnTo>
                <a:lnTo>
                  <a:pt x="20652" y="42324"/>
                </a:lnTo>
                <a:lnTo>
                  <a:pt x="19175" y="40705"/>
                </a:lnTo>
                <a:lnTo>
                  <a:pt x="13960" y="40675"/>
                </a:lnTo>
                <a:lnTo>
                  <a:pt x="12521" y="42114"/>
                </a:lnTo>
                <a:lnTo>
                  <a:pt x="7168" y="42114"/>
                </a:lnTo>
                <a:lnTo>
                  <a:pt x="5745" y="44110"/>
                </a:lnTo>
                <a:lnTo>
                  <a:pt x="2911" y="44063"/>
                </a:lnTo>
                <a:lnTo>
                  <a:pt x="0" y="40886"/>
                </a:lnTo>
                <a:close/>
              </a:path>
            </a:pathLst>
          </a:custGeom>
          <a:noFill/>
          <a:ln w="9525" cap="flat" cmpd="sng">
            <a:solidFill>
              <a:schemeClr val="lt2"/>
            </a:solidFill>
            <a:prstDash val="solid"/>
            <a:round/>
            <a:headEnd type="none" w="med" len="med"/>
            <a:tailEnd type="none" w="med" len="med"/>
          </a:ln>
        </p:spPr>
        <p:txBody>
          <a:bodyPr/>
          <a:lstStyle/>
          <a:p>
            <a:endParaRPr lang="id-ID" dirty="0"/>
          </a:p>
        </p:txBody>
      </p:sp>
      <p:grpSp>
        <p:nvGrpSpPr>
          <p:cNvPr id="8" name="Google Shape;996;p47">
            <a:extLst>
              <a:ext uri="{FF2B5EF4-FFF2-40B4-BE49-F238E27FC236}">
                <a16:creationId xmlns:a16="http://schemas.microsoft.com/office/drawing/2014/main" id="{D5B751AE-E6C5-4FFA-8AC6-3D709B62E52B}"/>
              </a:ext>
            </a:extLst>
          </p:cNvPr>
          <p:cNvGrpSpPr/>
          <p:nvPr/>
        </p:nvGrpSpPr>
        <p:grpSpPr>
          <a:xfrm>
            <a:off x="7583964" y="3869221"/>
            <a:ext cx="851293" cy="851293"/>
            <a:chOff x="5564675" y="1326475"/>
            <a:chExt cx="1339775" cy="1339775"/>
          </a:xfrm>
        </p:grpSpPr>
        <p:sp>
          <p:nvSpPr>
            <p:cNvPr id="9" name="Google Shape;997;p47">
              <a:extLst>
                <a:ext uri="{FF2B5EF4-FFF2-40B4-BE49-F238E27FC236}">
                  <a16:creationId xmlns:a16="http://schemas.microsoft.com/office/drawing/2014/main" id="{0300A82F-0252-4A9D-BCF2-3B64E14EA115}"/>
                </a:ext>
              </a:extLst>
            </p:cNvPr>
            <p:cNvSpPr/>
            <p:nvPr/>
          </p:nvSpPr>
          <p:spPr>
            <a:xfrm>
              <a:off x="6234700" y="1996200"/>
              <a:ext cx="669750" cy="25"/>
            </a:xfrm>
            <a:custGeom>
              <a:avLst/>
              <a:gdLst/>
              <a:ahLst/>
              <a:cxnLst/>
              <a:rect l="l" t="t" r="r" b="b"/>
              <a:pathLst>
                <a:path w="26790" h="1" fill="none" extrusionOk="0">
                  <a:moveTo>
                    <a:pt x="0" y="1"/>
                  </a:moveTo>
                  <a:lnTo>
                    <a:pt x="26789"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98;p47">
              <a:extLst>
                <a:ext uri="{FF2B5EF4-FFF2-40B4-BE49-F238E27FC236}">
                  <a16:creationId xmlns:a16="http://schemas.microsoft.com/office/drawing/2014/main" id="{093BC891-558D-4312-8DA2-7E7D6A48A089}"/>
                </a:ext>
              </a:extLst>
            </p:cNvPr>
            <p:cNvSpPr/>
            <p:nvPr/>
          </p:nvSpPr>
          <p:spPr>
            <a:xfrm>
              <a:off x="6234700" y="1822975"/>
              <a:ext cx="646825" cy="173250"/>
            </a:xfrm>
            <a:custGeom>
              <a:avLst/>
              <a:gdLst/>
              <a:ahLst/>
              <a:cxnLst/>
              <a:rect l="l" t="t" r="r" b="b"/>
              <a:pathLst>
                <a:path w="25873" h="6930" fill="none" extrusionOk="0">
                  <a:moveTo>
                    <a:pt x="0" y="6930"/>
                  </a:moveTo>
                  <a:lnTo>
                    <a:pt x="25873"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99;p47">
              <a:extLst>
                <a:ext uri="{FF2B5EF4-FFF2-40B4-BE49-F238E27FC236}">
                  <a16:creationId xmlns:a16="http://schemas.microsoft.com/office/drawing/2014/main" id="{6C035B03-E46E-4F10-A47B-DD2191113CAA}"/>
                </a:ext>
              </a:extLst>
            </p:cNvPr>
            <p:cNvSpPr/>
            <p:nvPr/>
          </p:nvSpPr>
          <p:spPr>
            <a:xfrm>
              <a:off x="6234700" y="1661350"/>
              <a:ext cx="579850" cy="334875"/>
            </a:xfrm>
            <a:custGeom>
              <a:avLst/>
              <a:gdLst/>
              <a:ahLst/>
              <a:cxnLst/>
              <a:rect l="l" t="t" r="r" b="b"/>
              <a:pathLst>
                <a:path w="23194" h="13395" fill="none" extrusionOk="0">
                  <a:moveTo>
                    <a:pt x="0" y="13395"/>
                  </a:moveTo>
                  <a:lnTo>
                    <a:pt x="23194"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00;p47">
              <a:extLst>
                <a:ext uri="{FF2B5EF4-FFF2-40B4-BE49-F238E27FC236}">
                  <a16:creationId xmlns:a16="http://schemas.microsoft.com/office/drawing/2014/main" id="{5B8C5B0A-7041-483C-BE49-CA36C139C1F9}"/>
                </a:ext>
              </a:extLst>
            </p:cNvPr>
            <p:cNvSpPr/>
            <p:nvPr/>
          </p:nvSpPr>
          <p:spPr>
            <a:xfrm>
              <a:off x="6234700" y="1522650"/>
              <a:ext cx="473600" cy="473575"/>
            </a:xfrm>
            <a:custGeom>
              <a:avLst/>
              <a:gdLst/>
              <a:ahLst/>
              <a:cxnLst/>
              <a:rect l="l" t="t" r="r" b="b"/>
              <a:pathLst>
                <a:path w="18944" h="18943" fill="none" extrusionOk="0">
                  <a:moveTo>
                    <a:pt x="0" y="18943"/>
                  </a:moveTo>
                  <a:lnTo>
                    <a:pt x="18943"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01;p47">
              <a:extLst>
                <a:ext uri="{FF2B5EF4-FFF2-40B4-BE49-F238E27FC236}">
                  <a16:creationId xmlns:a16="http://schemas.microsoft.com/office/drawing/2014/main" id="{93A22420-EFB1-4462-9348-3967BB61C960}"/>
                </a:ext>
              </a:extLst>
            </p:cNvPr>
            <p:cNvSpPr/>
            <p:nvPr/>
          </p:nvSpPr>
          <p:spPr>
            <a:xfrm>
              <a:off x="6234700" y="1416375"/>
              <a:ext cx="334875" cy="579850"/>
            </a:xfrm>
            <a:custGeom>
              <a:avLst/>
              <a:gdLst/>
              <a:ahLst/>
              <a:cxnLst/>
              <a:rect l="l" t="t" r="r" b="b"/>
              <a:pathLst>
                <a:path w="13395" h="23194" fill="none" extrusionOk="0">
                  <a:moveTo>
                    <a:pt x="0" y="23194"/>
                  </a:moveTo>
                  <a:lnTo>
                    <a:pt x="13395"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02;p47">
              <a:extLst>
                <a:ext uri="{FF2B5EF4-FFF2-40B4-BE49-F238E27FC236}">
                  <a16:creationId xmlns:a16="http://schemas.microsoft.com/office/drawing/2014/main" id="{431850EF-0CC4-4E98-A90F-FCB3746EBD90}"/>
                </a:ext>
              </a:extLst>
            </p:cNvPr>
            <p:cNvSpPr/>
            <p:nvPr/>
          </p:nvSpPr>
          <p:spPr>
            <a:xfrm>
              <a:off x="6234700" y="1349400"/>
              <a:ext cx="173250" cy="646825"/>
            </a:xfrm>
            <a:custGeom>
              <a:avLst/>
              <a:gdLst/>
              <a:ahLst/>
              <a:cxnLst/>
              <a:rect l="l" t="t" r="r" b="b"/>
              <a:pathLst>
                <a:path w="6930" h="25873" fill="none" extrusionOk="0">
                  <a:moveTo>
                    <a:pt x="0" y="25873"/>
                  </a:moveTo>
                  <a:lnTo>
                    <a:pt x="6930"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03;p47">
              <a:extLst>
                <a:ext uri="{FF2B5EF4-FFF2-40B4-BE49-F238E27FC236}">
                  <a16:creationId xmlns:a16="http://schemas.microsoft.com/office/drawing/2014/main" id="{9EB7D56F-D7BD-4715-9036-765696CD4EEE}"/>
                </a:ext>
              </a:extLst>
            </p:cNvPr>
            <p:cNvSpPr/>
            <p:nvPr/>
          </p:nvSpPr>
          <p:spPr>
            <a:xfrm>
              <a:off x="6234700" y="1326475"/>
              <a:ext cx="25" cy="669750"/>
            </a:xfrm>
            <a:custGeom>
              <a:avLst/>
              <a:gdLst/>
              <a:ahLst/>
              <a:cxnLst/>
              <a:rect l="l" t="t" r="r" b="b"/>
              <a:pathLst>
                <a:path w="1" h="26790" fill="none" extrusionOk="0">
                  <a:moveTo>
                    <a:pt x="0" y="26790"/>
                  </a:moveTo>
                  <a:lnTo>
                    <a:pt x="0"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04;p47">
              <a:extLst>
                <a:ext uri="{FF2B5EF4-FFF2-40B4-BE49-F238E27FC236}">
                  <a16:creationId xmlns:a16="http://schemas.microsoft.com/office/drawing/2014/main" id="{FC232306-7FFC-44CC-9FC0-E37AC75C817F}"/>
                </a:ext>
              </a:extLst>
            </p:cNvPr>
            <p:cNvSpPr/>
            <p:nvPr/>
          </p:nvSpPr>
          <p:spPr>
            <a:xfrm>
              <a:off x="6061150" y="1349400"/>
              <a:ext cx="173575" cy="646825"/>
            </a:xfrm>
            <a:custGeom>
              <a:avLst/>
              <a:gdLst/>
              <a:ahLst/>
              <a:cxnLst/>
              <a:rect l="l" t="t" r="r" b="b"/>
              <a:pathLst>
                <a:path w="6943" h="25873" fill="none" extrusionOk="0">
                  <a:moveTo>
                    <a:pt x="6942" y="25873"/>
                  </a:moveTo>
                  <a:lnTo>
                    <a:pt x="1"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05;p47">
              <a:extLst>
                <a:ext uri="{FF2B5EF4-FFF2-40B4-BE49-F238E27FC236}">
                  <a16:creationId xmlns:a16="http://schemas.microsoft.com/office/drawing/2014/main" id="{EDD89611-E871-48EB-A34C-04DD7A051E4A}"/>
                </a:ext>
              </a:extLst>
            </p:cNvPr>
            <p:cNvSpPr/>
            <p:nvPr/>
          </p:nvSpPr>
          <p:spPr>
            <a:xfrm>
              <a:off x="5899525" y="1416375"/>
              <a:ext cx="335200" cy="579850"/>
            </a:xfrm>
            <a:custGeom>
              <a:avLst/>
              <a:gdLst/>
              <a:ahLst/>
              <a:cxnLst/>
              <a:rect l="l" t="t" r="r" b="b"/>
              <a:pathLst>
                <a:path w="13408" h="23194" fill="none" extrusionOk="0">
                  <a:moveTo>
                    <a:pt x="13407" y="23194"/>
                  </a:moveTo>
                  <a:lnTo>
                    <a:pt x="1"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06;p47">
              <a:extLst>
                <a:ext uri="{FF2B5EF4-FFF2-40B4-BE49-F238E27FC236}">
                  <a16:creationId xmlns:a16="http://schemas.microsoft.com/office/drawing/2014/main" id="{76C959E1-46E9-4382-B7E7-160783C5C381}"/>
                </a:ext>
              </a:extLst>
            </p:cNvPr>
            <p:cNvSpPr/>
            <p:nvPr/>
          </p:nvSpPr>
          <p:spPr>
            <a:xfrm>
              <a:off x="5760825" y="1522650"/>
              <a:ext cx="473900" cy="473575"/>
            </a:xfrm>
            <a:custGeom>
              <a:avLst/>
              <a:gdLst/>
              <a:ahLst/>
              <a:cxnLst/>
              <a:rect l="l" t="t" r="r" b="b"/>
              <a:pathLst>
                <a:path w="18956" h="18943" fill="none" extrusionOk="0">
                  <a:moveTo>
                    <a:pt x="18955" y="18943"/>
                  </a:moveTo>
                  <a:lnTo>
                    <a:pt x="1"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07;p47">
              <a:extLst>
                <a:ext uri="{FF2B5EF4-FFF2-40B4-BE49-F238E27FC236}">
                  <a16:creationId xmlns:a16="http://schemas.microsoft.com/office/drawing/2014/main" id="{BC5E5130-AA09-4500-8BEA-0D0AD9C38323}"/>
                </a:ext>
              </a:extLst>
            </p:cNvPr>
            <p:cNvSpPr/>
            <p:nvPr/>
          </p:nvSpPr>
          <p:spPr>
            <a:xfrm>
              <a:off x="5654575" y="1661350"/>
              <a:ext cx="580150" cy="334875"/>
            </a:xfrm>
            <a:custGeom>
              <a:avLst/>
              <a:gdLst/>
              <a:ahLst/>
              <a:cxnLst/>
              <a:rect l="l" t="t" r="r" b="b"/>
              <a:pathLst>
                <a:path w="23206" h="13395" fill="none" extrusionOk="0">
                  <a:moveTo>
                    <a:pt x="23205" y="13395"/>
                  </a:moveTo>
                  <a:lnTo>
                    <a:pt x="0"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08;p47">
              <a:extLst>
                <a:ext uri="{FF2B5EF4-FFF2-40B4-BE49-F238E27FC236}">
                  <a16:creationId xmlns:a16="http://schemas.microsoft.com/office/drawing/2014/main" id="{A9B5B3BA-5DE8-41A4-96B8-7F2A37E79EE7}"/>
                </a:ext>
              </a:extLst>
            </p:cNvPr>
            <p:cNvSpPr/>
            <p:nvPr/>
          </p:nvSpPr>
          <p:spPr>
            <a:xfrm>
              <a:off x="5587600" y="1822975"/>
              <a:ext cx="647125" cy="173250"/>
            </a:xfrm>
            <a:custGeom>
              <a:avLst/>
              <a:gdLst/>
              <a:ahLst/>
              <a:cxnLst/>
              <a:rect l="l" t="t" r="r" b="b"/>
              <a:pathLst>
                <a:path w="25885" h="6930" fill="none" extrusionOk="0">
                  <a:moveTo>
                    <a:pt x="25884" y="6930"/>
                  </a:moveTo>
                  <a:lnTo>
                    <a:pt x="0"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09;p47">
              <a:extLst>
                <a:ext uri="{FF2B5EF4-FFF2-40B4-BE49-F238E27FC236}">
                  <a16:creationId xmlns:a16="http://schemas.microsoft.com/office/drawing/2014/main" id="{8E52DDBB-98D7-4125-8727-10408F87642A}"/>
                </a:ext>
              </a:extLst>
            </p:cNvPr>
            <p:cNvSpPr/>
            <p:nvPr/>
          </p:nvSpPr>
          <p:spPr>
            <a:xfrm>
              <a:off x="5564675" y="1996200"/>
              <a:ext cx="670050" cy="25"/>
            </a:xfrm>
            <a:custGeom>
              <a:avLst/>
              <a:gdLst/>
              <a:ahLst/>
              <a:cxnLst/>
              <a:rect l="l" t="t" r="r" b="b"/>
              <a:pathLst>
                <a:path w="26802" h="1" fill="none" extrusionOk="0">
                  <a:moveTo>
                    <a:pt x="26801" y="1"/>
                  </a:moveTo>
                  <a:lnTo>
                    <a:pt x="0"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10;p47">
              <a:extLst>
                <a:ext uri="{FF2B5EF4-FFF2-40B4-BE49-F238E27FC236}">
                  <a16:creationId xmlns:a16="http://schemas.microsoft.com/office/drawing/2014/main" id="{D0914333-D35A-4F58-B1B6-3AA78E5C8476}"/>
                </a:ext>
              </a:extLst>
            </p:cNvPr>
            <p:cNvSpPr/>
            <p:nvPr/>
          </p:nvSpPr>
          <p:spPr>
            <a:xfrm>
              <a:off x="5587600" y="1996200"/>
              <a:ext cx="647125" cy="173575"/>
            </a:xfrm>
            <a:custGeom>
              <a:avLst/>
              <a:gdLst/>
              <a:ahLst/>
              <a:cxnLst/>
              <a:rect l="l" t="t" r="r" b="b"/>
              <a:pathLst>
                <a:path w="25885" h="6943" fill="none" extrusionOk="0">
                  <a:moveTo>
                    <a:pt x="25884" y="1"/>
                  </a:moveTo>
                  <a:lnTo>
                    <a:pt x="0" y="6942"/>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11;p47">
              <a:extLst>
                <a:ext uri="{FF2B5EF4-FFF2-40B4-BE49-F238E27FC236}">
                  <a16:creationId xmlns:a16="http://schemas.microsoft.com/office/drawing/2014/main" id="{8776A858-327E-4D5A-BC47-D4A505524F5A}"/>
                </a:ext>
              </a:extLst>
            </p:cNvPr>
            <p:cNvSpPr/>
            <p:nvPr/>
          </p:nvSpPr>
          <p:spPr>
            <a:xfrm>
              <a:off x="5654575" y="1996200"/>
              <a:ext cx="580150" cy="335200"/>
            </a:xfrm>
            <a:custGeom>
              <a:avLst/>
              <a:gdLst/>
              <a:ahLst/>
              <a:cxnLst/>
              <a:rect l="l" t="t" r="r" b="b"/>
              <a:pathLst>
                <a:path w="23206" h="13408" fill="none" extrusionOk="0">
                  <a:moveTo>
                    <a:pt x="23205" y="1"/>
                  </a:moveTo>
                  <a:lnTo>
                    <a:pt x="0" y="13407"/>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12;p47">
              <a:extLst>
                <a:ext uri="{FF2B5EF4-FFF2-40B4-BE49-F238E27FC236}">
                  <a16:creationId xmlns:a16="http://schemas.microsoft.com/office/drawing/2014/main" id="{C539C403-ABC7-4C99-A2F2-5509C5A32201}"/>
                </a:ext>
              </a:extLst>
            </p:cNvPr>
            <p:cNvSpPr/>
            <p:nvPr/>
          </p:nvSpPr>
          <p:spPr>
            <a:xfrm>
              <a:off x="5760825" y="1996200"/>
              <a:ext cx="473900" cy="473600"/>
            </a:xfrm>
            <a:custGeom>
              <a:avLst/>
              <a:gdLst/>
              <a:ahLst/>
              <a:cxnLst/>
              <a:rect l="l" t="t" r="r" b="b"/>
              <a:pathLst>
                <a:path w="18956" h="18944" fill="none" extrusionOk="0">
                  <a:moveTo>
                    <a:pt x="18955" y="1"/>
                  </a:moveTo>
                  <a:lnTo>
                    <a:pt x="1" y="18944"/>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13;p47">
              <a:extLst>
                <a:ext uri="{FF2B5EF4-FFF2-40B4-BE49-F238E27FC236}">
                  <a16:creationId xmlns:a16="http://schemas.microsoft.com/office/drawing/2014/main" id="{DD3911FE-6E83-400C-9C26-CDDD0376C341}"/>
                </a:ext>
              </a:extLst>
            </p:cNvPr>
            <p:cNvSpPr/>
            <p:nvPr/>
          </p:nvSpPr>
          <p:spPr>
            <a:xfrm>
              <a:off x="5899525" y="1996200"/>
              <a:ext cx="335200" cy="580175"/>
            </a:xfrm>
            <a:custGeom>
              <a:avLst/>
              <a:gdLst/>
              <a:ahLst/>
              <a:cxnLst/>
              <a:rect l="l" t="t" r="r" b="b"/>
              <a:pathLst>
                <a:path w="13408" h="23207" fill="none" extrusionOk="0">
                  <a:moveTo>
                    <a:pt x="13407" y="1"/>
                  </a:moveTo>
                  <a:lnTo>
                    <a:pt x="1" y="23206"/>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14;p47">
              <a:extLst>
                <a:ext uri="{FF2B5EF4-FFF2-40B4-BE49-F238E27FC236}">
                  <a16:creationId xmlns:a16="http://schemas.microsoft.com/office/drawing/2014/main" id="{90417DE2-2907-4690-AAE6-57B4F4E5996B}"/>
                </a:ext>
              </a:extLst>
            </p:cNvPr>
            <p:cNvSpPr/>
            <p:nvPr/>
          </p:nvSpPr>
          <p:spPr>
            <a:xfrm>
              <a:off x="6061150" y="1996200"/>
              <a:ext cx="173575" cy="647125"/>
            </a:xfrm>
            <a:custGeom>
              <a:avLst/>
              <a:gdLst/>
              <a:ahLst/>
              <a:cxnLst/>
              <a:rect l="l" t="t" r="r" b="b"/>
              <a:pathLst>
                <a:path w="6943" h="25885" fill="none" extrusionOk="0">
                  <a:moveTo>
                    <a:pt x="6942" y="1"/>
                  </a:moveTo>
                  <a:lnTo>
                    <a:pt x="1" y="25885"/>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15;p47">
              <a:extLst>
                <a:ext uri="{FF2B5EF4-FFF2-40B4-BE49-F238E27FC236}">
                  <a16:creationId xmlns:a16="http://schemas.microsoft.com/office/drawing/2014/main" id="{FD29380F-19B5-4BA7-82D3-EBC5E2655419}"/>
                </a:ext>
              </a:extLst>
            </p:cNvPr>
            <p:cNvSpPr/>
            <p:nvPr/>
          </p:nvSpPr>
          <p:spPr>
            <a:xfrm>
              <a:off x="6234700" y="1996200"/>
              <a:ext cx="25" cy="670050"/>
            </a:xfrm>
            <a:custGeom>
              <a:avLst/>
              <a:gdLst/>
              <a:ahLst/>
              <a:cxnLst/>
              <a:rect l="l" t="t" r="r" b="b"/>
              <a:pathLst>
                <a:path w="1" h="26802" fill="none" extrusionOk="0">
                  <a:moveTo>
                    <a:pt x="0" y="1"/>
                  </a:moveTo>
                  <a:lnTo>
                    <a:pt x="0" y="26802"/>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16;p47">
              <a:extLst>
                <a:ext uri="{FF2B5EF4-FFF2-40B4-BE49-F238E27FC236}">
                  <a16:creationId xmlns:a16="http://schemas.microsoft.com/office/drawing/2014/main" id="{7986A0A8-BE28-4A99-B899-4B43C4659C08}"/>
                </a:ext>
              </a:extLst>
            </p:cNvPr>
            <p:cNvSpPr/>
            <p:nvPr/>
          </p:nvSpPr>
          <p:spPr>
            <a:xfrm>
              <a:off x="6234700" y="1996200"/>
              <a:ext cx="173250" cy="647125"/>
            </a:xfrm>
            <a:custGeom>
              <a:avLst/>
              <a:gdLst/>
              <a:ahLst/>
              <a:cxnLst/>
              <a:rect l="l" t="t" r="r" b="b"/>
              <a:pathLst>
                <a:path w="6930" h="25885" fill="none" extrusionOk="0">
                  <a:moveTo>
                    <a:pt x="0" y="1"/>
                  </a:moveTo>
                  <a:lnTo>
                    <a:pt x="6930" y="25885"/>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17;p47">
              <a:extLst>
                <a:ext uri="{FF2B5EF4-FFF2-40B4-BE49-F238E27FC236}">
                  <a16:creationId xmlns:a16="http://schemas.microsoft.com/office/drawing/2014/main" id="{08EBED38-8C99-4692-A14E-9EEDEA27085D}"/>
                </a:ext>
              </a:extLst>
            </p:cNvPr>
            <p:cNvSpPr/>
            <p:nvPr/>
          </p:nvSpPr>
          <p:spPr>
            <a:xfrm>
              <a:off x="6234700" y="1996200"/>
              <a:ext cx="334875" cy="580175"/>
            </a:xfrm>
            <a:custGeom>
              <a:avLst/>
              <a:gdLst/>
              <a:ahLst/>
              <a:cxnLst/>
              <a:rect l="l" t="t" r="r" b="b"/>
              <a:pathLst>
                <a:path w="13395" h="23207" fill="none" extrusionOk="0">
                  <a:moveTo>
                    <a:pt x="0" y="1"/>
                  </a:moveTo>
                  <a:lnTo>
                    <a:pt x="13395" y="23206"/>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18;p47">
              <a:extLst>
                <a:ext uri="{FF2B5EF4-FFF2-40B4-BE49-F238E27FC236}">
                  <a16:creationId xmlns:a16="http://schemas.microsoft.com/office/drawing/2014/main" id="{D616166C-7BE1-4BAB-99B5-ECB7D71E3ED9}"/>
                </a:ext>
              </a:extLst>
            </p:cNvPr>
            <p:cNvSpPr/>
            <p:nvPr/>
          </p:nvSpPr>
          <p:spPr>
            <a:xfrm>
              <a:off x="6234700" y="1996200"/>
              <a:ext cx="473600" cy="473600"/>
            </a:xfrm>
            <a:custGeom>
              <a:avLst/>
              <a:gdLst/>
              <a:ahLst/>
              <a:cxnLst/>
              <a:rect l="l" t="t" r="r" b="b"/>
              <a:pathLst>
                <a:path w="18944" h="18944" fill="none" extrusionOk="0">
                  <a:moveTo>
                    <a:pt x="0" y="1"/>
                  </a:moveTo>
                  <a:lnTo>
                    <a:pt x="18943" y="18944"/>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19;p47">
              <a:extLst>
                <a:ext uri="{FF2B5EF4-FFF2-40B4-BE49-F238E27FC236}">
                  <a16:creationId xmlns:a16="http://schemas.microsoft.com/office/drawing/2014/main" id="{2E8A4ACC-6309-4D9D-A627-C5E0F28168EB}"/>
                </a:ext>
              </a:extLst>
            </p:cNvPr>
            <p:cNvSpPr/>
            <p:nvPr/>
          </p:nvSpPr>
          <p:spPr>
            <a:xfrm>
              <a:off x="6234700" y="1996200"/>
              <a:ext cx="579850" cy="335200"/>
            </a:xfrm>
            <a:custGeom>
              <a:avLst/>
              <a:gdLst/>
              <a:ahLst/>
              <a:cxnLst/>
              <a:rect l="l" t="t" r="r" b="b"/>
              <a:pathLst>
                <a:path w="23194" h="13408" fill="none" extrusionOk="0">
                  <a:moveTo>
                    <a:pt x="0" y="1"/>
                  </a:moveTo>
                  <a:lnTo>
                    <a:pt x="23194" y="13407"/>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20;p47">
              <a:extLst>
                <a:ext uri="{FF2B5EF4-FFF2-40B4-BE49-F238E27FC236}">
                  <a16:creationId xmlns:a16="http://schemas.microsoft.com/office/drawing/2014/main" id="{E2141AC5-DDE0-4F0A-BBF4-2E7382E36697}"/>
                </a:ext>
              </a:extLst>
            </p:cNvPr>
            <p:cNvSpPr/>
            <p:nvPr/>
          </p:nvSpPr>
          <p:spPr>
            <a:xfrm>
              <a:off x="6234700" y="1996200"/>
              <a:ext cx="646825" cy="173575"/>
            </a:xfrm>
            <a:custGeom>
              <a:avLst/>
              <a:gdLst/>
              <a:ahLst/>
              <a:cxnLst/>
              <a:rect l="l" t="t" r="r" b="b"/>
              <a:pathLst>
                <a:path w="25873" h="6943" fill="none" extrusionOk="0">
                  <a:moveTo>
                    <a:pt x="0" y="1"/>
                  </a:moveTo>
                  <a:lnTo>
                    <a:pt x="25873" y="6942"/>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13" name="Google Shape;823;p35">
            <a:extLst>
              <a:ext uri="{FF2B5EF4-FFF2-40B4-BE49-F238E27FC236}">
                <a16:creationId xmlns:a16="http://schemas.microsoft.com/office/drawing/2014/main" id="{B203C18E-7A4A-4D6C-B181-F07E784FFE6F}"/>
              </a:ext>
            </a:extLst>
          </p:cNvPr>
          <p:cNvSpPr txBox="1">
            <a:spLocks/>
          </p:cNvSpPr>
          <p:nvPr/>
        </p:nvSpPr>
        <p:spPr>
          <a:xfrm>
            <a:off x="629408" y="889686"/>
            <a:ext cx="7885184" cy="42538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lvl="0" algn="l"/>
            <a:r>
              <a:rPr lang="id-ID" sz="1400" b="1" dirty="0">
                <a:solidFill>
                  <a:schemeClr val="tx1"/>
                </a:solidFill>
                <a:latin typeface="Rajdhani SemiBold" panose="020B0604020202020204" charset="0"/>
                <a:ea typeface="Times New Roman" panose="02020603050405020304" pitchFamily="18" charset="0"/>
                <a:cs typeface="Rajdhani SemiBold" panose="020B0604020202020204" charset="0"/>
              </a:rPr>
              <a:t>4</a:t>
            </a:r>
            <a:r>
              <a:rPr lang="id-ID" sz="14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reset_button = MDRaisedButton(text="Reset”)</a:t>
            </a:r>
          </a:p>
          <a:p>
            <a:pPr lvl="0" algn="l"/>
            <a:r>
              <a:rPr lang="id-ID" sz="1200" dirty="0">
                <a:solidFill>
                  <a:schemeClr val="tx1"/>
                </a:solidFill>
                <a:effectLst/>
                <a:latin typeface="Times New Roman" panose="02020603050405020304" pitchFamily="18" charset="0"/>
                <a:ea typeface="Times New Roman" panose="02020603050405020304" pitchFamily="18" charset="0"/>
              </a:rPr>
              <a:t>Membuat tombol "Reset" menggunakan kelas MDRaisedButton. Parameter text mengatur teks yang akan ditampilkan pada tombol</a:t>
            </a:r>
            <a:r>
              <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p>
          <a:p>
            <a:pPr lvl="0" algn="l"/>
            <a:endParaRPr lang="id-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algn="l"/>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5</a:t>
            </a:r>
            <a:r>
              <a:rPr lang="id-ID" sz="14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reset_button.bind(on_release=self.reset)</a:t>
            </a:r>
          </a:p>
          <a:p>
            <a:pPr algn="l"/>
            <a:r>
              <a:rPr lang="id-ID" sz="1800" b="1" dirty="0">
                <a:effectLst/>
                <a:latin typeface="Times New Roman" panose="02020603050405020304" pitchFamily="18" charset="0"/>
                <a:ea typeface="Times New Roman" panose="02020603050405020304" pitchFamily="18" charset="0"/>
              </a:rPr>
              <a:t> </a:t>
            </a:r>
            <a:r>
              <a:rPr lang="id-ID" sz="1200" dirty="0">
                <a:solidFill>
                  <a:schemeClr val="tx1"/>
                </a:solidFill>
                <a:effectLst/>
                <a:latin typeface="Times New Roman" panose="02020603050405020304" pitchFamily="18" charset="0"/>
                <a:ea typeface="Times New Roman" panose="02020603050405020304" pitchFamily="18" charset="0"/>
              </a:rPr>
              <a:t>Mengikat event "on_release" dari tombol "Reset" ke metode `reset` pada objek kelas saat tombol ditekan. Artinya, ketika tombol "Reset" ditekan, metode `reset` akan dijalankan.</a:t>
            </a:r>
          </a:p>
          <a:p>
            <a:pPr algn="l"/>
            <a:endParaRPr lang="id-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lvl="0" algn="l"/>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6</a:t>
            </a:r>
            <a:r>
              <a:rPr lang="id-ID" sz="1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button_box.add_widget(calculate_button) dan button_box.add_widget(reset_button) </a:t>
            </a:r>
          </a:p>
          <a:p>
            <a:pPr lvl="0" algn="l"/>
            <a:r>
              <a:rPr lang="id-ID" sz="1200" dirty="0">
                <a:solidFill>
                  <a:schemeClr val="tx1"/>
                </a:solidFill>
                <a:effectLst/>
                <a:latin typeface="Times New Roman" panose="02020603050405020304" pitchFamily="18" charset="0"/>
                <a:ea typeface="Times New Roman" panose="02020603050405020304" pitchFamily="18" charset="0"/>
              </a:rPr>
              <a:t>Menambahkan tombol "Calculate" dan "Reset" ke dalam kotak tombol.</a:t>
            </a:r>
          </a:p>
          <a:p>
            <a:pPr lvl="0" algn="l"/>
            <a:endParaRPr lang="id-ID" sz="1200" dirty="0">
              <a:solidFill>
                <a:schemeClr val="tx1"/>
              </a:solidFill>
              <a:latin typeface="Times New Roman" panose="02020603050405020304" pitchFamily="18" charset="0"/>
              <a:ea typeface="Times New Roman" panose="02020603050405020304" pitchFamily="18" charset="0"/>
            </a:endParaRPr>
          </a:p>
          <a:p>
            <a:pPr lvl="0" algn="l"/>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7.  layout.add_widget(button_box)</a:t>
            </a:r>
          </a:p>
          <a:p>
            <a:pPr lvl="0" algn="l"/>
            <a:r>
              <a:rPr lang="id-ID" sz="1200" dirty="0">
                <a:solidFill>
                  <a:schemeClr val="tx1"/>
                </a:solidFill>
                <a:effectLst/>
                <a:latin typeface="Times New Roman" panose="02020603050405020304" pitchFamily="18" charset="0"/>
                <a:ea typeface="Times New Roman" panose="02020603050405020304" pitchFamily="18" charset="0"/>
              </a:rPr>
              <a:t>Menambahkan kotak tombol ke dalam layout utama (`MDScreen`).</a:t>
            </a:r>
          </a:p>
          <a:p>
            <a:pPr algn="l"/>
            <a:r>
              <a:rPr lang="id-ID" sz="1200" dirty="0">
                <a:solidFill>
                  <a:schemeClr val="tx1"/>
                </a:solidFill>
                <a:effectLst/>
                <a:latin typeface="Times New Roman" panose="02020603050405020304" pitchFamily="18" charset="0"/>
                <a:ea typeface="Times New Roman" panose="02020603050405020304" pitchFamily="18" charset="0"/>
              </a:rPr>
              <a:t>Bagian ini bertanggung jawab untuk membuat dan menempatkan tombol "Calculate" dan "Reset" pada antarmuka pengguna. Mari kita bahas lebih rinci :</a:t>
            </a:r>
          </a:p>
          <a:p>
            <a:pPr algn="l"/>
            <a:endParaRPr lang="id-ID" sz="1200" dirty="0">
              <a:solidFill>
                <a:schemeClr val="tx1"/>
              </a:solidFill>
              <a:latin typeface="Times New Roman" panose="02020603050405020304" pitchFamily="18" charset="0"/>
              <a:ea typeface="Times New Roman" panose="02020603050405020304" pitchFamily="18" charset="0"/>
              <a:cs typeface="Rajdhani SemiBold" panose="020B0604020202020204" charset="0"/>
            </a:endParaRPr>
          </a:p>
          <a:p>
            <a:pPr algn="l"/>
            <a:r>
              <a:rPr lang="id-ID" sz="1200" dirty="0">
                <a:solidFill>
                  <a:schemeClr val="tx1"/>
                </a:solidFill>
                <a:effectLst/>
                <a:latin typeface="Times New Roman" panose="02020603050405020304" pitchFamily="18" charset="0"/>
                <a:ea typeface="Times New Roman" panose="02020603050405020304" pitchFamily="18" charset="0"/>
              </a:rPr>
              <a:t>Dengan kode ini, kita telah membuat bagian tombol pada antarmuka pengguna yang memungkinkan pengguna untuk melakukan perhitungan dan mereset input. Tombol tersebut menggunakan elemen `MDRaisedButton` dari KivyMD dan dihubungkan ke metode `calculate` dan `reset` untuk menangani peristiwa ketika tombol ditekan.</a:t>
            </a:r>
          </a:p>
        </p:txBody>
      </p:sp>
      <p:sp>
        <p:nvSpPr>
          <p:cNvPr id="14" name="Google Shape;823;p35">
            <a:extLst>
              <a:ext uri="{FF2B5EF4-FFF2-40B4-BE49-F238E27FC236}">
                <a16:creationId xmlns:a16="http://schemas.microsoft.com/office/drawing/2014/main" id="{59AF4959-59DE-4C8D-816C-9D21AB2E3526}"/>
              </a:ext>
            </a:extLst>
          </p:cNvPr>
          <p:cNvSpPr txBox="1">
            <a:spLocks noGrp="1"/>
          </p:cNvSpPr>
          <p:nvPr>
            <p:ph type="title"/>
          </p:nvPr>
        </p:nvSpPr>
        <p:spPr>
          <a:xfrm>
            <a:off x="629408" y="366414"/>
            <a:ext cx="406616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b="1" dirty="0"/>
              <a:t>Penjelasan dari Buttons </a:t>
            </a:r>
            <a:endParaRPr lang="id-ID" sz="3000" b="1" dirty="0">
              <a:solidFill>
                <a:schemeClr val="tx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81"/>
        <p:cNvGrpSpPr/>
        <p:nvPr/>
      </p:nvGrpSpPr>
      <p:grpSpPr>
        <a:xfrm>
          <a:off x="0" y="0"/>
          <a:ext cx="0" cy="0"/>
          <a:chOff x="0" y="0"/>
          <a:chExt cx="0" cy="0"/>
        </a:xfrm>
      </p:grpSpPr>
      <p:sp>
        <p:nvSpPr>
          <p:cNvPr id="882" name="Google Shape;882;p41"/>
          <p:cNvSpPr txBox="1">
            <a:spLocks noGrp="1"/>
          </p:cNvSpPr>
          <p:nvPr>
            <p:ph type="title"/>
          </p:nvPr>
        </p:nvSpPr>
        <p:spPr>
          <a:xfrm>
            <a:off x="720000" y="21024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P</a:t>
            </a:r>
            <a:r>
              <a:rPr lang="id-ID" b="1" dirty="0"/>
              <a:t>enjelasan Result Labes </a:t>
            </a:r>
            <a:endParaRPr b="1" dirty="0"/>
          </a:p>
        </p:txBody>
      </p:sp>
      <p:pic>
        <p:nvPicPr>
          <p:cNvPr id="34" name="Picture 33">
            <a:extLst>
              <a:ext uri="{FF2B5EF4-FFF2-40B4-BE49-F238E27FC236}">
                <a16:creationId xmlns:a16="http://schemas.microsoft.com/office/drawing/2014/main" id="{E1E22A04-E8D9-42AC-B5E1-040A1816D84B}"/>
              </a:ext>
            </a:extLst>
          </p:cNvPr>
          <p:cNvPicPr/>
          <p:nvPr/>
        </p:nvPicPr>
        <p:blipFill rotWithShape="1">
          <a:blip r:embed="rId3"/>
          <a:srcRect l="28366" t="34778" r="9454" b="24173"/>
          <a:stretch/>
        </p:blipFill>
        <p:spPr bwMode="auto">
          <a:xfrm>
            <a:off x="720000" y="905862"/>
            <a:ext cx="5486400" cy="2035810"/>
          </a:xfrm>
          <a:prstGeom prst="rect">
            <a:avLst/>
          </a:prstGeom>
          <a:ln>
            <a:noFill/>
          </a:ln>
          <a:extLst>
            <a:ext uri="{53640926-AAD7-44D8-BBD7-CCE9431645EC}">
              <a14:shadowObscured xmlns:a14="http://schemas.microsoft.com/office/drawing/2010/main"/>
            </a:ext>
          </a:extLst>
        </p:spPr>
      </p:pic>
      <p:sp>
        <p:nvSpPr>
          <p:cNvPr id="35" name="Google Shape;823;p35">
            <a:extLst>
              <a:ext uri="{FF2B5EF4-FFF2-40B4-BE49-F238E27FC236}">
                <a16:creationId xmlns:a16="http://schemas.microsoft.com/office/drawing/2014/main" id="{337F0A75-F360-4E80-9A29-69DF9E4BE1DF}"/>
              </a:ext>
            </a:extLst>
          </p:cNvPr>
          <p:cNvSpPr txBox="1">
            <a:spLocks/>
          </p:cNvSpPr>
          <p:nvPr/>
        </p:nvSpPr>
        <p:spPr>
          <a:xfrm>
            <a:off x="629408" y="3064588"/>
            <a:ext cx="7885184" cy="20358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marL="285750" indent="-285750" algn="l">
              <a:buClr>
                <a:schemeClr val="tx1"/>
              </a:buClr>
              <a:buSzPct val="100000"/>
              <a:buFont typeface="Wingdings" panose="05000000000000000000" pitchFamily="2" charset="2"/>
              <a:buChar char="Ø"/>
            </a:pPr>
            <a:r>
              <a:rPr lang="id-ID" sz="16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 result_box = MDGridLayout(...)</a:t>
            </a:r>
          </a:p>
          <a:p>
            <a:pPr algn="l">
              <a:buClr>
                <a:schemeClr val="tx1"/>
              </a:buClr>
              <a:buSzPct val="100000"/>
            </a:pPr>
            <a:r>
              <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Membuat kotak layout berbasis grid (`MDGridLayout`) dengan satu kolom. Parameter seperti cols, size_hint, width, height, dan pos_hint mengatur properti tata letak dan penempatan kotak label hasil.</a:t>
            </a:r>
          </a:p>
          <a:p>
            <a:pPr algn="l">
              <a:buClr>
                <a:schemeClr val="tx1"/>
              </a:buClr>
              <a:buSzPct val="100000"/>
            </a:pPr>
            <a:endParaRPr lang="id-ID" sz="1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l">
              <a:buClr>
                <a:schemeClr val="tx1"/>
              </a:buClr>
              <a:buSzPct val="100000"/>
              <a:buFont typeface="Wingdings" panose="05000000000000000000" pitchFamily="2" charset="2"/>
              <a:buChar char="Ø"/>
            </a:pPr>
            <a:r>
              <a:rPr lang="id-ID" sz="16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self.luas_permukaan_label = MDLabel(...)</a:t>
            </a:r>
          </a:p>
          <a:p>
            <a:pPr algn="l">
              <a:buClr>
                <a:schemeClr val="tx1"/>
              </a:buClr>
              <a:buSzPct val="100000"/>
            </a:pPr>
            <a:r>
              <a:rPr lang="id-ID" sz="1200" dirty="0">
                <a:solidFill>
                  <a:schemeClr val="tx1"/>
                </a:solidFill>
                <a:effectLst/>
                <a:latin typeface="Times New Roman" panose="02020603050405020304" pitchFamily="18" charset="0"/>
                <a:ea typeface="Times New Roman" panose="02020603050405020304" pitchFamily="18" charset="0"/>
              </a:rPr>
              <a:t>Membuat objek MDLabel untuk menampilkan label "Luas Permukaan:". Beberapa parameter seperti text, halign, theme_text_color, dan font_style mengatur properti dan penampilan label.</a:t>
            </a:r>
          </a:p>
          <a:p>
            <a:pPr algn="l">
              <a:buClr>
                <a:schemeClr val="tx1"/>
              </a:buClr>
              <a:buSzPct val="100000"/>
            </a:pPr>
            <a:endPar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84"/>
        <p:cNvGrpSpPr/>
        <p:nvPr/>
      </p:nvGrpSpPr>
      <p:grpSpPr>
        <a:xfrm>
          <a:off x="0" y="0"/>
          <a:ext cx="0" cy="0"/>
          <a:chOff x="0" y="0"/>
          <a:chExt cx="0" cy="0"/>
        </a:xfrm>
      </p:grpSpPr>
      <p:grpSp>
        <p:nvGrpSpPr>
          <p:cNvPr id="987" name="Google Shape;987;p47"/>
          <p:cNvGrpSpPr/>
          <p:nvPr/>
        </p:nvGrpSpPr>
        <p:grpSpPr>
          <a:xfrm>
            <a:off x="7355358" y="633992"/>
            <a:ext cx="1161916" cy="869196"/>
            <a:chOff x="3848725" y="2901875"/>
            <a:chExt cx="1641919" cy="1400700"/>
          </a:xfrm>
        </p:grpSpPr>
        <p:sp>
          <p:nvSpPr>
            <p:cNvPr id="988" name="Google Shape;988;p47"/>
            <p:cNvSpPr/>
            <p:nvPr/>
          </p:nvSpPr>
          <p:spPr>
            <a:xfrm>
              <a:off x="3848725"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89" name="Google Shape;989;p47"/>
            <p:cNvSpPr/>
            <p:nvPr/>
          </p:nvSpPr>
          <p:spPr>
            <a:xfrm>
              <a:off x="4179031"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90" name="Google Shape;990;p47"/>
            <p:cNvSpPr/>
            <p:nvPr/>
          </p:nvSpPr>
          <p:spPr>
            <a:xfrm>
              <a:off x="4509337"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991" name="Google Shape;991;p47"/>
            <p:cNvSpPr/>
            <p:nvPr/>
          </p:nvSpPr>
          <p:spPr>
            <a:xfrm>
              <a:off x="4839644"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grpSp>
      <p:grpSp>
        <p:nvGrpSpPr>
          <p:cNvPr id="992" name="Google Shape;992;p47"/>
          <p:cNvGrpSpPr/>
          <p:nvPr/>
        </p:nvGrpSpPr>
        <p:grpSpPr>
          <a:xfrm rot="19256352">
            <a:off x="6271765" y="2197140"/>
            <a:ext cx="888387" cy="411623"/>
            <a:chOff x="506225" y="1871750"/>
            <a:chExt cx="2802800" cy="2017900"/>
          </a:xfrm>
        </p:grpSpPr>
        <p:sp>
          <p:nvSpPr>
            <p:cNvPr id="993" name="Google Shape;993;p47"/>
            <p:cNvSpPr/>
            <p:nvPr/>
          </p:nvSpPr>
          <p:spPr>
            <a:xfrm>
              <a:off x="506225" y="2883925"/>
              <a:ext cx="2802800" cy="1005725"/>
            </a:xfrm>
            <a:custGeom>
              <a:avLst/>
              <a:gdLst/>
              <a:ahLst/>
              <a:cxnLst/>
              <a:rect l="l" t="t" r="r" b="b"/>
              <a:pathLst>
                <a:path w="112112" h="40229" fill="none" extrusionOk="0">
                  <a:moveTo>
                    <a:pt x="1" y="1"/>
                  </a:moveTo>
                  <a:lnTo>
                    <a:pt x="75669" y="1"/>
                  </a:lnTo>
                  <a:lnTo>
                    <a:pt x="112111" y="1"/>
                  </a:lnTo>
                  <a:cubicBezTo>
                    <a:pt x="112111" y="1"/>
                    <a:pt x="72589" y="1003"/>
                    <a:pt x="71847" y="40228"/>
                  </a:cubicBezTo>
                </a:path>
              </a:pathLst>
            </a:custGeom>
            <a:noFill/>
            <a:ln w="12050" cap="flat" cmpd="sng">
              <a:solidFill>
                <a:schemeClr val="dk1"/>
              </a:solidFill>
              <a:prstDash val="solid"/>
              <a:miter lim="3711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7"/>
            <p:cNvSpPr/>
            <p:nvPr/>
          </p:nvSpPr>
          <p:spPr>
            <a:xfrm>
              <a:off x="2271750" y="1871750"/>
              <a:ext cx="1032625" cy="1014050"/>
            </a:xfrm>
            <a:custGeom>
              <a:avLst/>
              <a:gdLst/>
              <a:ahLst/>
              <a:cxnLst/>
              <a:rect l="l" t="t" r="r" b="b"/>
              <a:pathLst>
                <a:path w="41305" h="40562" fill="none" extrusionOk="0">
                  <a:moveTo>
                    <a:pt x="1077" y="0"/>
                  </a:moveTo>
                  <a:cubicBezTo>
                    <a:pt x="1077" y="0"/>
                    <a:pt x="1" y="37482"/>
                    <a:pt x="41305" y="40562"/>
                  </a:cubicBezTo>
                </a:path>
              </a:pathLst>
            </a:custGeom>
            <a:noFill/>
            <a:ln w="12050" cap="flat" cmpd="sng">
              <a:solidFill>
                <a:schemeClr val="dk1"/>
              </a:solidFill>
              <a:prstDash val="solid"/>
              <a:miter lim="3711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47"/>
          <p:cNvSpPr/>
          <p:nvPr/>
        </p:nvSpPr>
        <p:spPr>
          <a:xfrm>
            <a:off x="602080" y="4771246"/>
            <a:ext cx="2499059" cy="90200"/>
          </a:xfrm>
          <a:custGeom>
            <a:avLst/>
            <a:gdLst/>
            <a:ahLst/>
            <a:cxnLst/>
            <a:rect l="l" t="t" r="r" b="b"/>
            <a:pathLst>
              <a:path w="152591" h="3608" fill="none" extrusionOk="0">
                <a:moveTo>
                  <a:pt x="0" y="3584"/>
                </a:moveTo>
                <a:lnTo>
                  <a:pt x="6727" y="12"/>
                </a:lnTo>
                <a:lnTo>
                  <a:pt x="13240" y="3608"/>
                </a:lnTo>
                <a:lnTo>
                  <a:pt x="19538" y="12"/>
                </a:lnTo>
                <a:lnTo>
                  <a:pt x="25777" y="3608"/>
                </a:lnTo>
                <a:lnTo>
                  <a:pt x="32206" y="12"/>
                </a:lnTo>
                <a:lnTo>
                  <a:pt x="38564" y="3608"/>
                </a:lnTo>
                <a:lnTo>
                  <a:pt x="44768" y="12"/>
                </a:lnTo>
                <a:lnTo>
                  <a:pt x="51173" y="3608"/>
                </a:lnTo>
                <a:lnTo>
                  <a:pt x="57483" y="0"/>
                </a:lnTo>
                <a:lnTo>
                  <a:pt x="63949" y="3608"/>
                </a:lnTo>
                <a:lnTo>
                  <a:pt x="70128" y="0"/>
                </a:lnTo>
                <a:lnTo>
                  <a:pt x="76438" y="3608"/>
                </a:lnTo>
                <a:lnTo>
                  <a:pt x="82796" y="0"/>
                </a:lnTo>
                <a:lnTo>
                  <a:pt x="88975" y="3608"/>
                </a:lnTo>
                <a:lnTo>
                  <a:pt x="95500" y="0"/>
                </a:lnTo>
                <a:lnTo>
                  <a:pt x="101739" y="3608"/>
                </a:lnTo>
                <a:lnTo>
                  <a:pt x="108109" y="0"/>
                </a:lnTo>
                <a:lnTo>
                  <a:pt x="114324" y="3608"/>
                </a:lnTo>
                <a:lnTo>
                  <a:pt x="120753" y="0"/>
                </a:lnTo>
                <a:lnTo>
                  <a:pt x="127075" y="3608"/>
                </a:lnTo>
                <a:lnTo>
                  <a:pt x="133445" y="12"/>
                </a:lnTo>
                <a:lnTo>
                  <a:pt x="139732" y="3608"/>
                </a:lnTo>
                <a:lnTo>
                  <a:pt x="146125" y="12"/>
                </a:lnTo>
                <a:lnTo>
                  <a:pt x="152591" y="3608"/>
                </a:lnTo>
              </a:path>
            </a:pathLst>
          </a:custGeom>
          <a:noFill/>
          <a:ln w="14875" cap="flat" cmpd="sng">
            <a:solidFill>
              <a:schemeClr val="lt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82;p41">
            <a:extLst>
              <a:ext uri="{FF2B5EF4-FFF2-40B4-BE49-F238E27FC236}">
                <a16:creationId xmlns:a16="http://schemas.microsoft.com/office/drawing/2014/main" id="{99746718-15EF-4DC3-9839-B0D83BE5CC1F}"/>
              </a:ext>
            </a:extLst>
          </p:cNvPr>
          <p:cNvSpPr txBox="1">
            <a:spLocks noGrp="1"/>
          </p:cNvSpPr>
          <p:nvPr>
            <p:ph type="title"/>
          </p:nvPr>
        </p:nvSpPr>
        <p:spPr>
          <a:xfrm>
            <a:off x="720000" y="21024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P</a:t>
            </a:r>
            <a:r>
              <a:rPr lang="id-ID" b="1" dirty="0"/>
              <a:t>enjelasan Result Labes </a:t>
            </a:r>
            <a:endParaRPr b="1" dirty="0"/>
          </a:p>
        </p:txBody>
      </p:sp>
      <p:sp>
        <p:nvSpPr>
          <p:cNvPr id="45" name="Google Shape;823;p35">
            <a:extLst>
              <a:ext uri="{FF2B5EF4-FFF2-40B4-BE49-F238E27FC236}">
                <a16:creationId xmlns:a16="http://schemas.microsoft.com/office/drawing/2014/main" id="{5BAD8120-4F94-4B0D-865A-3D79CF8FC799}"/>
              </a:ext>
            </a:extLst>
          </p:cNvPr>
          <p:cNvSpPr txBox="1">
            <a:spLocks/>
          </p:cNvSpPr>
          <p:nvPr/>
        </p:nvSpPr>
        <p:spPr>
          <a:xfrm>
            <a:off x="715063" y="942336"/>
            <a:ext cx="6721829" cy="38289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marL="285750" indent="-285750" algn="l">
              <a:buClr>
                <a:schemeClr val="tx1"/>
              </a:buClr>
              <a:buSzPct val="100000"/>
              <a:buFont typeface="Wingdings" panose="05000000000000000000" pitchFamily="2" charset="2"/>
              <a:buChar char="Ø"/>
            </a:pPr>
            <a:r>
              <a:rPr lang="id-ID" sz="16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self.volume_label = MDLabel(...) </a:t>
            </a:r>
          </a:p>
          <a:p>
            <a:pPr algn="l">
              <a:buClr>
                <a:schemeClr val="tx1"/>
              </a:buClr>
              <a:buSzPct val="100000"/>
            </a:pPr>
            <a:r>
              <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Membuat </a:t>
            </a:r>
            <a:r>
              <a:rPr lang="id-ID" sz="1200" dirty="0">
                <a:solidFill>
                  <a:schemeClr val="tx1"/>
                </a:solidFill>
                <a:effectLst/>
                <a:latin typeface="Times New Roman" panose="02020603050405020304" pitchFamily="18" charset="0"/>
                <a:ea typeface="Times New Roman" panose="02020603050405020304" pitchFamily="18" charset="0"/>
              </a:rPr>
              <a:t>objek `MDLabel` untuk menampilkan label "Volume:". Sama seperti langkah sebelumnya, tetapi untuk label volume</a:t>
            </a:r>
            <a:r>
              <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p>
          <a:p>
            <a:pPr algn="l">
              <a:buClr>
                <a:schemeClr val="tx1"/>
              </a:buClr>
              <a:buSzPct val="100000"/>
            </a:pPr>
            <a:endPar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l">
              <a:buClr>
                <a:schemeClr val="tx1"/>
              </a:buClr>
              <a:buSzPct val="100000"/>
            </a:pPr>
            <a:r>
              <a:rPr lang="id-ID" sz="12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Keddua label tersebut sebelumnya, tetapi untuk label volume.</a:t>
            </a:r>
          </a:p>
          <a:p>
            <a:pPr algn="l">
              <a:buClr>
                <a:schemeClr val="tx1"/>
              </a:buClr>
              <a:buSzPct val="100000"/>
            </a:pPr>
            <a:endPar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l">
              <a:buClr>
                <a:schemeClr val="tx1"/>
              </a:buClr>
              <a:buSzPct val="100000"/>
            </a:pPr>
            <a:r>
              <a:rPr lang="id-ID" sz="1200" dirty="0">
                <a:solidFill>
                  <a:schemeClr val="tx1"/>
                </a:solidFill>
                <a:effectLst/>
                <a:latin typeface="Times New Roman" panose="02020603050405020304" pitchFamily="18" charset="0"/>
                <a:ea typeface="Times New Roman" panose="02020603050405020304" pitchFamily="18" charset="0"/>
              </a:rPr>
              <a:t>result_box.add_widget(self.luas_permukaan_label)</a:t>
            </a:r>
          </a:p>
          <a:p>
            <a:pPr algn="l">
              <a:buClr>
                <a:schemeClr val="tx1"/>
              </a:buClr>
              <a:buSzPct val="100000"/>
            </a:pPr>
            <a:r>
              <a:rPr lang="id-ID" sz="1200" dirty="0">
                <a:solidFill>
                  <a:schemeClr val="tx1"/>
                </a:solidFill>
                <a:effectLst/>
                <a:latin typeface="Times New Roman" panose="02020603050405020304" pitchFamily="18" charset="0"/>
                <a:ea typeface="Times New Roman" panose="02020603050405020304" pitchFamily="18" charset="0"/>
              </a:rPr>
              <a:t>result_box.add_widget(self.volume_label)</a:t>
            </a:r>
            <a:endParaRPr lang="id-ID" sz="12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l">
              <a:buClr>
                <a:schemeClr val="tx1"/>
              </a:buClr>
              <a:buSzPct val="100000"/>
            </a:pPr>
            <a:endParaRPr lang="id-ID" sz="12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gn="l">
              <a:buClr>
                <a:schemeClr val="tx1"/>
              </a:buClr>
              <a:buSzPct val="100000"/>
              <a:buFont typeface="Wingdings" panose="05000000000000000000" pitchFamily="2" charset="2"/>
              <a:buChar char="Ø"/>
            </a:pPr>
            <a:r>
              <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Layout.add_widget(result_box)</a:t>
            </a:r>
          </a:p>
          <a:p>
            <a:pPr algn="l">
              <a:buClr>
                <a:schemeClr val="tx1"/>
              </a:buClr>
              <a:buSzPct val="100000"/>
            </a:pPr>
            <a:r>
              <a:rPr lang="id-ID" sz="1200" dirty="0">
                <a:solidFill>
                  <a:schemeClr val="tx1"/>
                </a:solidFill>
                <a:effectLst/>
                <a:latin typeface="Times New Roman" panose="02020603050405020304" pitchFamily="18" charset="0"/>
                <a:ea typeface="Times New Roman" panose="02020603050405020304" pitchFamily="18" charset="0"/>
              </a:rPr>
              <a:t>Menambahkan kotak label hasil ke dalam layouy utama (‘MDScreen’).</a:t>
            </a:r>
          </a:p>
          <a:p>
            <a:pPr algn="l">
              <a:buClr>
                <a:schemeClr val="tx1"/>
              </a:buClr>
              <a:buSzPct val="100000"/>
            </a:pPr>
            <a:endParaRPr lang="id-ID" sz="1200" dirty="0">
              <a:solidFill>
                <a:schemeClr val="tx1"/>
              </a:solidFill>
              <a:latin typeface="Times New Roman" panose="02020603050405020304" pitchFamily="18" charset="0"/>
              <a:ea typeface="Times New Roman" panose="02020603050405020304" pitchFamily="18" charset="0"/>
            </a:endParaRPr>
          </a:p>
          <a:p>
            <a:pPr algn="l">
              <a:buClr>
                <a:schemeClr val="tx1"/>
              </a:buClr>
              <a:buSzPct val="100000"/>
            </a:pPr>
            <a:r>
              <a:rPr lang="id-ID" sz="1200" dirty="0">
                <a:solidFill>
                  <a:schemeClr val="tx1"/>
                </a:solidFill>
                <a:effectLst/>
                <a:latin typeface="Times New Roman" panose="02020603050405020304" pitchFamily="18" charset="0"/>
                <a:ea typeface="Times New Roman" panose="02020603050405020304" pitchFamily="18" charset="0"/>
              </a:rPr>
              <a:t>Bagian ini bertanggung jawab untuk membuat dan menempatkan label hasil (label luas permukaan dan label volume) pada antarmuka pengguna. Mari kita bahas lebih rinci :</a:t>
            </a:r>
          </a:p>
          <a:p>
            <a:pPr algn="l">
              <a:buClr>
                <a:schemeClr val="tx1"/>
              </a:buClr>
              <a:buSzPct val="100000"/>
            </a:pPr>
            <a:endParaRPr lang="id-ID" sz="1200" dirty="0">
              <a:solidFill>
                <a:schemeClr val="tx1"/>
              </a:solidFill>
              <a:effectLst/>
              <a:latin typeface="Times New Roman" panose="02020603050405020304" pitchFamily="18" charset="0"/>
              <a:ea typeface="Times New Roman" panose="02020603050405020304" pitchFamily="18" charset="0"/>
            </a:endParaRPr>
          </a:p>
          <a:p>
            <a:pPr algn="l">
              <a:buClr>
                <a:schemeClr val="tx1"/>
              </a:buClr>
              <a:buSzPct val="100000"/>
            </a:pPr>
            <a:r>
              <a:rPr lang="id-ID" sz="1200" dirty="0">
                <a:solidFill>
                  <a:schemeClr val="tx1"/>
                </a:solidFill>
                <a:effectLst/>
                <a:latin typeface="Times New Roman" panose="02020603050405020304" pitchFamily="18" charset="0"/>
                <a:ea typeface="Times New Roman" panose="02020603050405020304" pitchFamily="18" charset="0"/>
              </a:rPr>
              <a:t>Dengan kode ini, kita telah membuat bagian label hasil pada antarmuka pengguna yang akan menampilkan informasi luas permukaan dan volume balok setelah perhitungan dilakukan. Labels ini menggunakan elemen `MDLabel` dari KivyMD untuk menampilkan teks dengan format dan gaya tertentu.</a:t>
            </a:r>
          </a:p>
          <a:p>
            <a:pPr algn="l">
              <a:buClr>
                <a:schemeClr val="tx1"/>
              </a:buClr>
              <a:buSzPct val="100000"/>
            </a:pPr>
            <a:endParaRPr lang="id-ID" sz="1400" b="1"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p:txBody>
      </p:sp>
      <p:grpSp>
        <p:nvGrpSpPr>
          <p:cNvPr id="46" name="Google Shape;1177;p53">
            <a:extLst>
              <a:ext uri="{FF2B5EF4-FFF2-40B4-BE49-F238E27FC236}">
                <a16:creationId xmlns:a16="http://schemas.microsoft.com/office/drawing/2014/main" id="{619C4AF3-03BB-40AE-B854-DF1C54B88353}"/>
              </a:ext>
            </a:extLst>
          </p:cNvPr>
          <p:cNvGrpSpPr/>
          <p:nvPr/>
        </p:nvGrpSpPr>
        <p:grpSpPr>
          <a:xfrm>
            <a:off x="7835206" y="3463624"/>
            <a:ext cx="682068" cy="682068"/>
            <a:chOff x="5080188" y="927900"/>
            <a:chExt cx="961200" cy="961200"/>
          </a:xfrm>
        </p:grpSpPr>
        <p:sp>
          <p:nvSpPr>
            <p:cNvPr id="47" name="Google Shape;1178;p53">
              <a:extLst>
                <a:ext uri="{FF2B5EF4-FFF2-40B4-BE49-F238E27FC236}">
                  <a16:creationId xmlns:a16="http://schemas.microsoft.com/office/drawing/2014/main" id="{2A5B6087-ECDE-49AF-AFA4-6683048F4EEC}"/>
                </a:ext>
              </a:extLst>
            </p:cNvPr>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79;p53">
              <a:extLst>
                <a:ext uri="{FF2B5EF4-FFF2-40B4-BE49-F238E27FC236}">
                  <a16:creationId xmlns:a16="http://schemas.microsoft.com/office/drawing/2014/main" id="{B8D5FBDC-3A37-434A-A8A5-7D2E6DFB0B7A}"/>
                </a:ext>
              </a:extLst>
            </p:cNvPr>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80;p53">
              <a:extLst>
                <a:ext uri="{FF2B5EF4-FFF2-40B4-BE49-F238E27FC236}">
                  <a16:creationId xmlns:a16="http://schemas.microsoft.com/office/drawing/2014/main" id="{714D93A2-9D2B-4E03-9857-EDEEA0B92222}"/>
                </a:ext>
              </a:extLst>
            </p:cNvPr>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81;p53">
              <a:extLst>
                <a:ext uri="{FF2B5EF4-FFF2-40B4-BE49-F238E27FC236}">
                  <a16:creationId xmlns:a16="http://schemas.microsoft.com/office/drawing/2014/main" id="{B790B722-BB2A-45D7-86C1-113768A77EFA}"/>
                </a:ext>
              </a:extLst>
            </p:cNvPr>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82;p53">
              <a:extLst>
                <a:ext uri="{FF2B5EF4-FFF2-40B4-BE49-F238E27FC236}">
                  <a16:creationId xmlns:a16="http://schemas.microsoft.com/office/drawing/2014/main" id="{3FF06ED2-2405-463E-AF7F-67FE7B8EFBD3}"/>
                </a:ext>
              </a:extLst>
            </p:cNvPr>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83;p53">
              <a:extLst>
                <a:ext uri="{FF2B5EF4-FFF2-40B4-BE49-F238E27FC236}">
                  <a16:creationId xmlns:a16="http://schemas.microsoft.com/office/drawing/2014/main" id="{41AD2C4E-A5EF-45E5-9508-DF9114E29EAA}"/>
                </a:ext>
              </a:extLst>
            </p:cNvPr>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84;p53">
              <a:extLst>
                <a:ext uri="{FF2B5EF4-FFF2-40B4-BE49-F238E27FC236}">
                  <a16:creationId xmlns:a16="http://schemas.microsoft.com/office/drawing/2014/main" id="{B1DBDD53-59D4-465E-8331-89C34B4C572F}"/>
                </a:ext>
              </a:extLst>
            </p:cNvPr>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85;p53">
              <a:extLst>
                <a:ext uri="{FF2B5EF4-FFF2-40B4-BE49-F238E27FC236}">
                  <a16:creationId xmlns:a16="http://schemas.microsoft.com/office/drawing/2014/main" id="{029B702D-FED4-488C-B2C0-BCCF2E542E4D}"/>
                </a:ext>
              </a:extLst>
            </p:cNvPr>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18" name="Google Shape;918;p42"/>
          <p:cNvSpPr txBox="1">
            <a:spLocks noGrp="1"/>
          </p:cNvSpPr>
          <p:nvPr>
            <p:ph type="title"/>
          </p:nvPr>
        </p:nvSpPr>
        <p:spPr>
          <a:xfrm>
            <a:off x="713250" y="247317"/>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b="1" dirty="0"/>
              <a:t>Result Box </a:t>
            </a:r>
            <a:endParaRPr b="1" dirty="0"/>
          </a:p>
        </p:txBody>
      </p:sp>
      <p:pic>
        <p:nvPicPr>
          <p:cNvPr id="4" name="Picture 3">
            <a:extLst>
              <a:ext uri="{FF2B5EF4-FFF2-40B4-BE49-F238E27FC236}">
                <a16:creationId xmlns:a16="http://schemas.microsoft.com/office/drawing/2014/main" id="{F2152C3D-686B-43C8-874C-7828948FBE0A}"/>
              </a:ext>
            </a:extLst>
          </p:cNvPr>
          <p:cNvPicPr/>
          <p:nvPr/>
        </p:nvPicPr>
        <p:blipFill rotWithShape="1">
          <a:blip r:embed="rId3"/>
          <a:srcRect l="29488" t="30217" r="24679" b="28734"/>
          <a:stretch/>
        </p:blipFill>
        <p:spPr bwMode="auto">
          <a:xfrm>
            <a:off x="713225" y="1017726"/>
            <a:ext cx="4328332" cy="2133248"/>
          </a:xfrm>
          <a:prstGeom prst="rect">
            <a:avLst/>
          </a:prstGeom>
          <a:ln>
            <a:noFill/>
          </a:ln>
          <a:extLst>
            <a:ext uri="{53640926-AAD7-44D8-BBD7-CCE9431645EC}">
              <a14:shadowObscured xmlns:a14="http://schemas.microsoft.com/office/drawing/2010/main"/>
            </a:ext>
          </a:extLst>
        </p:spPr>
      </p:pic>
      <p:sp>
        <p:nvSpPr>
          <p:cNvPr id="5" name="Google Shape;823;p35">
            <a:extLst>
              <a:ext uri="{FF2B5EF4-FFF2-40B4-BE49-F238E27FC236}">
                <a16:creationId xmlns:a16="http://schemas.microsoft.com/office/drawing/2014/main" id="{AEF1288D-5068-48BE-ABD0-3BA898B7775C}"/>
              </a:ext>
            </a:extLst>
          </p:cNvPr>
          <p:cNvSpPr txBox="1">
            <a:spLocks/>
          </p:cNvSpPr>
          <p:nvPr/>
        </p:nvSpPr>
        <p:spPr>
          <a:xfrm>
            <a:off x="629408" y="3509319"/>
            <a:ext cx="4412149" cy="11244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algn="just">
              <a:buClr>
                <a:schemeClr val="tx1"/>
              </a:buClr>
              <a:buSzPct val="100000"/>
            </a:pPr>
            <a:r>
              <a:rPr lang="id-ID" sz="18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Bagian ini bertanggung jawab untuk membuat dan menempatkan label-label output pada antar muka pengguna. </a:t>
            </a:r>
            <a:endParaRPr lang="id-ID"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6" name="Google Shape;823;p35">
            <a:extLst>
              <a:ext uri="{FF2B5EF4-FFF2-40B4-BE49-F238E27FC236}">
                <a16:creationId xmlns:a16="http://schemas.microsoft.com/office/drawing/2014/main" id="{6813DD08-1C8B-41FF-B2C0-1FDE5105641D}"/>
              </a:ext>
            </a:extLst>
          </p:cNvPr>
          <p:cNvSpPr txBox="1">
            <a:spLocks/>
          </p:cNvSpPr>
          <p:nvPr/>
        </p:nvSpPr>
        <p:spPr>
          <a:xfrm>
            <a:off x="5301048" y="943586"/>
            <a:ext cx="3694671" cy="33812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marL="342900" indent="-342900" algn="just">
              <a:buClr>
                <a:schemeClr val="tx1"/>
              </a:buClr>
              <a:buSzPct val="100000"/>
              <a:buAutoNum type="arabicPeriod"/>
            </a:pPr>
            <a:r>
              <a:rPr lang="id-ID" sz="18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Membuat Label-label Outpu  :</a:t>
            </a:r>
          </a:p>
          <a:p>
            <a:pPr algn="just">
              <a:buClr>
                <a:schemeClr val="tx1"/>
              </a:buClr>
              <a:buSzPct val="100000"/>
            </a:pPr>
            <a:endParaRPr lang="id-ID" sz="1800" b="1"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a:p>
            <a:pPr algn="just">
              <a:buClr>
                <a:schemeClr val="tx1"/>
              </a:buClr>
              <a:buSzPct val="100000"/>
            </a:pPr>
            <a:r>
              <a:rPr lang="id-ID" sz="1500" dirty="0">
                <a:solidFill>
                  <a:schemeClr val="tx1"/>
                </a:solidFill>
                <a:latin typeface="Times New Roman" panose="02020603050405020304" pitchFamily="18" charset="0"/>
                <a:ea typeface="Times New Roman" panose="02020603050405020304" pitchFamily="18" charset="0"/>
              </a:rPr>
              <a:t>self. Panjang_label = MDLabel()</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self.lebar_label = MDLabel()</a:t>
            </a:r>
          </a:p>
          <a:p>
            <a:pPr algn="just">
              <a:buClr>
                <a:schemeClr val="tx1"/>
              </a:buClr>
              <a:buSzPct val="100000"/>
            </a:pPr>
            <a:r>
              <a:rPr lang="id-ID" sz="1500" dirty="0">
                <a:solidFill>
                  <a:schemeClr val="tx1"/>
                </a:solidFill>
                <a:latin typeface="Times New Roman" panose="02020603050405020304" pitchFamily="18" charset="0"/>
                <a:ea typeface="Times New Roman" panose="02020603050405020304" pitchFamily="18" charset="0"/>
              </a:rPr>
              <a:t>self.tinggi_label = MDLabel()</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self.output_label </a:t>
            </a:r>
            <a:r>
              <a:rPr lang="id-ID" sz="1500" dirty="0">
                <a:solidFill>
                  <a:schemeClr val="tx1"/>
                </a:solidFill>
                <a:latin typeface="Times New Roman" panose="02020603050405020304" pitchFamily="18" charset="0"/>
                <a:ea typeface="Times New Roman" panose="02020603050405020304" pitchFamily="18" charset="0"/>
              </a:rPr>
              <a:t>= MDLabel()</a:t>
            </a:r>
          </a:p>
          <a:p>
            <a:pPr algn="just">
              <a:buClr>
                <a:schemeClr val="tx1"/>
              </a:buClr>
              <a:buSzPct val="100000"/>
            </a:pPr>
            <a:endParaRPr lang="id-ID" sz="1500" dirty="0">
              <a:solidFill>
                <a:schemeClr val="tx1"/>
              </a:solidFill>
              <a:effectLst/>
              <a:latin typeface="Times New Roman" panose="02020603050405020304" pitchFamily="18" charset="0"/>
              <a:ea typeface="Times New Roman" panose="02020603050405020304" pitchFamily="18" charset="0"/>
            </a:endParaRP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Membuat empat objek `MDLabel` untuk menampilkan output terkait panjang, lebar, tinggi, luas permukaan, volume, dan output umum</a:t>
            </a:r>
            <a:r>
              <a:rPr lang="id-ID" sz="1600" dirty="0">
                <a:solidFill>
                  <a:schemeClr val="tx1"/>
                </a:solidFill>
                <a:latin typeface="Times New Roman" panose="02020603050405020304" pitchFamily="18" charset="0"/>
                <a:ea typeface="Times New Roman" panose="02020603050405020304" pitchFamily="18" charset="0"/>
              </a:rPr>
              <a:t>.</a:t>
            </a:r>
            <a:endParaRPr lang="id-ID" sz="1600" b="1"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p:txBody>
      </p:sp>
      <p:sp>
        <p:nvSpPr>
          <p:cNvPr id="7" name="Google Shape;956;p45">
            <a:extLst>
              <a:ext uri="{FF2B5EF4-FFF2-40B4-BE49-F238E27FC236}">
                <a16:creationId xmlns:a16="http://schemas.microsoft.com/office/drawing/2014/main" id="{675B4353-F809-4F40-BBA6-FB83887AF41D}"/>
              </a:ext>
            </a:extLst>
          </p:cNvPr>
          <p:cNvSpPr txBox="1"/>
          <p:nvPr/>
        </p:nvSpPr>
        <p:spPr>
          <a:xfrm>
            <a:off x="5301048" y="4109042"/>
            <a:ext cx="3696000" cy="34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1000" dirty="0">
                <a:solidFill>
                  <a:schemeClr val="dk1"/>
                </a:solidFill>
                <a:latin typeface="Inter"/>
                <a:ea typeface="Inter"/>
                <a:cs typeface="Inter"/>
                <a:sym typeface="Inter"/>
              </a:rPr>
              <a:t>Powerpoint disusun oleh kelompok kami, dengan jumlah anggota ada 3, yaitu </a:t>
            </a:r>
            <a:r>
              <a:rPr lang="id-ID" sz="1000" b="1" dirty="0">
                <a:solidFill>
                  <a:schemeClr val="dk1"/>
                </a:solidFill>
                <a:latin typeface="Inter"/>
                <a:ea typeface="Inter"/>
                <a:cs typeface="Inter"/>
                <a:sym typeface="Inter"/>
              </a:rPr>
              <a:t> </a:t>
            </a:r>
            <a:r>
              <a:rPr lang="id-ID" sz="1000" b="1" u="sng" dirty="0">
                <a:solidFill>
                  <a:schemeClr val="dk1"/>
                </a:solidFill>
                <a:latin typeface="Inter"/>
                <a:ea typeface="Inter"/>
                <a:cs typeface="Inter"/>
                <a:sym typeface="Inter"/>
              </a:rPr>
              <a:t>Rifki, Satria, dan Imanda</a:t>
            </a:r>
            <a:endParaRPr sz="1000" b="1" u="sng" dirty="0">
              <a:solidFill>
                <a:schemeClr val="dk1"/>
              </a:solidFill>
              <a:latin typeface="Inter"/>
              <a:ea typeface="Inter"/>
              <a:cs typeface="Inter"/>
              <a:sym typeface="Inte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23"/>
        <p:cNvGrpSpPr/>
        <p:nvPr/>
      </p:nvGrpSpPr>
      <p:grpSpPr>
        <a:xfrm>
          <a:off x="0" y="0"/>
          <a:ext cx="0" cy="0"/>
          <a:chOff x="0" y="0"/>
          <a:chExt cx="0" cy="0"/>
        </a:xfrm>
      </p:grpSpPr>
      <p:sp>
        <p:nvSpPr>
          <p:cNvPr id="29" name="Google Shape;918;p42">
            <a:extLst>
              <a:ext uri="{FF2B5EF4-FFF2-40B4-BE49-F238E27FC236}">
                <a16:creationId xmlns:a16="http://schemas.microsoft.com/office/drawing/2014/main" id="{1EE7881D-4D5E-4A76-80B1-5B39D6F7B414}"/>
              </a:ext>
            </a:extLst>
          </p:cNvPr>
          <p:cNvSpPr txBox="1">
            <a:spLocks noGrp="1"/>
          </p:cNvSpPr>
          <p:nvPr>
            <p:ph type="title"/>
          </p:nvPr>
        </p:nvSpPr>
        <p:spPr>
          <a:xfrm>
            <a:off x="713250" y="210246"/>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b="1" dirty="0"/>
              <a:t>Resault Box </a:t>
            </a:r>
            <a:endParaRPr b="1" dirty="0"/>
          </a:p>
        </p:txBody>
      </p:sp>
      <p:sp>
        <p:nvSpPr>
          <p:cNvPr id="30" name="Google Shape;823;p35">
            <a:extLst>
              <a:ext uri="{FF2B5EF4-FFF2-40B4-BE49-F238E27FC236}">
                <a16:creationId xmlns:a16="http://schemas.microsoft.com/office/drawing/2014/main" id="{5445A277-BE0D-43C4-AA8E-D714570E29D6}"/>
              </a:ext>
            </a:extLst>
          </p:cNvPr>
          <p:cNvSpPr txBox="1">
            <a:spLocks/>
          </p:cNvSpPr>
          <p:nvPr/>
        </p:nvSpPr>
        <p:spPr>
          <a:xfrm>
            <a:off x="259492" y="811775"/>
            <a:ext cx="4843849" cy="39579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algn="just">
              <a:buClr>
                <a:schemeClr val="tx1"/>
              </a:buClr>
              <a:buSzPct val="100000"/>
            </a:pPr>
            <a:r>
              <a:rPr lang="id-ID" sz="18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2. Menambahkan Label-label Output ke dalam ‘result_box’ :</a:t>
            </a:r>
          </a:p>
          <a:p>
            <a:pPr algn="just">
              <a:buClr>
                <a:schemeClr val="tx1"/>
              </a:buClr>
              <a:buSzPct val="100000"/>
            </a:pPr>
            <a:endParaRPr lang="id-ID" sz="1800" b="1"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result_box.add_widget(self.panjang_label)</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result_box.add_widget(self.lebar_label)</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result_box.add_widget(self.tinggi_label)</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result_box.add_widget(self.luas_permukaan_label)</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result_box.add_widget(self.volume_label)</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result_box.add_widget(self.output_label)</a:t>
            </a:r>
          </a:p>
          <a:p>
            <a:pPr algn="just">
              <a:buClr>
                <a:schemeClr val="tx1"/>
              </a:buClr>
              <a:buSzPct val="100000"/>
            </a:pPr>
            <a:endParaRPr lang="id-ID" sz="1500" dirty="0">
              <a:solidFill>
                <a:schemeClr val="tx1"/>
              </a:solidFill>
              <a:effectLst/>
              <a:latin typeface="Times New Roman" panose="02020603050405020304" pitchFamily="18" charset="0"/>
              <a:ea typeface="Times New Roman" panose="02020603050405020304" pitchFamily="18" charset="0"/>
            </a:endParaRP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Menambahkan label-label output ke dalam kotak hasil (`result_box`). Ini akan menampilkan nilai-nilai panjang, lebar, tinggi, luas permukaan, volume, dan output umum setelah perhitungan.</a:t>
            </a:r>
          </a:p>
          <a:p>
            <a:pPr algn="just">
              <a:buClr>
                <a:schemeClr val="tx1"/>
              </a:buClr>
              <a:buSzPct val="100000"/>
            </a:pPr>
            <a:r>
              <a:rPr lang="id-ID" sz="1500" dirty="0">
                <a:solidFill>
                  <a:schemeClr val="tx1"/>
                </a:solidFill>
                <a:latin typeface="Times New Roman" panose="02020603050405020304" pitchFamily="18" charset="0"/>
                <a:ea typeface="Times New Roman" panose="02020603050405020304" pitchFamily="18" charset="0"/>
                <a:cs typeface="Rajdhani SemiBold" panose="020B0604020202020204" charset="0"/>
              </a:rPr>
              <a:t>Menambahkan kotak hasil ke dalam Layout Utama (‘MDScreen’)</a:t>
            </a:r>
            <a:endParaRPr lang="id-ID" sz="1500"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p:txBody>
      </p:sp>
      <p:sp>
        <p:nvSpPr>
          <p:cNvPr id="31" name="Google Shape;823;p35">
            <a:extLst>
              <a:ext uri="{FF2B5EF4-FFF2-40B4-BE49-F238E27FC236}">
                <a16:creationId xmlns:a16="http://schemas.microsoft.com/office/drawing/2014/main" id="{D69E32AB-DE84-4F6A-AFFB-D12D5A5D1D65}"/>
              </a:ext>
            </a:extLst>
          </p:cNvPr>
          <p:cNvSpPr txBox="1">
            <a:spLocks/>
          </p:cNvSpPr>
          <p:nvPr/>
        </p:nvSpPr>
        <p:spPr>
          <a:xfrm>
            <a:off x="5103341" y="811774"/>
            <a:ext cx="3896497" cy="39579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algn="just">
              <a:buClr>
                <a:schemeClr val="tx1"/>
              </a:buClr>
              <a:buSzPct val="100000"/>
            </a:pPr>
            <a:r>
              <a:rPr lang="id-ID" sz="1800" b="1" dirty="0">
                <a:solidFill>
                  <a:schemeClr val="tx1"/>
                </a:solidFill>
                <a:latin typeface="Rajdhani SemiBold" panose="020B0604020202020204" charset="0"/>
                <a:ea typeface="Times New Roman" panose="02020603050405020304" pitchFamily="18" charset="0"/>
                <a:cs typeface="Rajdhani SemiBold" panose="020B0604020202020204" charset="0"/>
              </a:rPr>
              <a:t>3.  layout.add_widget(result_box)</a:t>
            </a:r>
          </a:p>
          <a:p>
            <a:pPr algn="just">
              <a:buClr>
                <a:schemeClr val="tx1"/>
              </a:buClr>
              <a:buSzPct val="100000"/>
            </a:pPr>
            <a:endParaRPr lang="id-ID" sz="1800" b="1"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a:p>
            <a:pPr algn="just">
              <a:buClr>
                <a:schemeClr val="tx1"/>
              </a:buClr>
              <a:buSzPct val="100000"/>
            </a:pPr>
            <a:r>
              <a:rPr lang="id-ID" sz="15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Menambahkan kotak hasil ke dalam  layout utama aplikasi (‘MDScreen’).</a:t>
            </a:r>
          </a:p>
          <a:p>
            <a:pPr algn="just">
              <a:buClr>
                <a:schemeClr val="tx1"/>
              </a:buClr>
              <a:buSzPct val="100000"/>
            </a:pPr>
            <a:endParaRPr lang="id-ID" sz="15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gn="just">
              <a:buClr>
                <a:schemeClr val="tx1"/>
              </a:buClr>
              <a:buSzPct val="100000"/>
              <a:buAutoNum type="arabicPeriod" startAt="4"/>
            </a:pPr>
            <a:r>
              <a:rPr lang="id-ID" sz="1800" b="1" dirty="0">
                <a:solidFill>
                  <a:schemeClr val="tx1"/>
                </a:solidFill>
                <a:effectLst/>
                <a:latin typeface="Rajdhani SemiBold" panose="020B0604020202020204" charset="0"/>
                <a:ea typeface="Times New Roman" panose="02020603050405020304" pitchFamily="18" charset="0"/>
                <a:cs typeface="Rajdhani SemiBold" panose="020B0604020202020204" charset="0"/>
              </a:rPr>
              <a:t>‘return layout’</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Mengembalikan layout utama sebagai tampilan aplikasi.</a:t>
            </a:r>
          </a:p>
          <a:p>
            <a:pPr algn="just">
              <a:buClr>
                <a:schemeClr val="tx1"/>
              </a:buClr>
              <a:buSzPct val="100000"/>
            </a:pPr>
            <a:endParaRPr lang="id-ID" sz="15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algn="just">
              <a:buClr>
                <a:schemeClr val="tx1"/>
              </a:buClr>
              <a:buSzPct val="100000"/>
            </a:pPr>
            <a:r>
              <a:rPr lang="id-ID" sz="15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Dengan kode ini, kita telah menambahkan Label-label output ke dalam antarmuka pengguna untuk menampilkan hasil perhitungan luas permukaan dan volume balok, serta pesan umum jika ada kesalahan. Label-label ini akan diperbarui setiap kali pengguna menekan tombol “Calculate”.</a:t>
            </a:r>
            <a:endParaRPr lang="id-ID" sz="15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32"/>
        <p:cNvGrpSpPr/>
        <p:nvPr/>
      </p:nvGrpSpPr>
      <p:grpSpPr>
        <a:xfrm>
          <a:off x="0" y="0"/>
          <a:ext cx="0" cy="0"/>
          <a:chOff x="0" y="0"/>
          <a:chExt cx="0" cy="0"/>
        </a:xfrm>
      </p:grpSpPr>
      <p:sp>
        <p:nvSpPr>
          <p:cNvPr id="933" name="Google Shape;933;p44"/>
          <p:cNvSpPr txBox="1">
            <a:spLocks noGrp="1"/>
          </p:cNvSpPr>
          <p:nvPr>
            <p:ph type="title"/>
          </p:nvPr>
        </p:nvSpPr>
        <p:spPr>
          <a:xfrm>
            <a:off x="719975" y="209442"/>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b="1" dirty="0"/>
              <a:t>Deff Calculate</a:t>
            </a:r>
            <a:endParaRPr b="1" dirty="0"/>
          </a:p>
        </p:txBody>
      </p:sp>
      <p:sp>
        <p:nvSpPr>
          <p:cNvPr id="945" name="Google Shape;945;p44"/>
          <p:cNvSpPr txBox="1"/>
          <p:nvPr/>
        </p:nvSpPr>
        <p:spPr>
          <a:xfrm>
            <a:off x="1763975" y="4242074"/>
            <a:ext cx="6119636" cy="39170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1100" dirty="0">
                <a:solidFill>
                  <a:schemeClr val="dk1"/>
                </a:solidFill>
                <a:latin typeface="Inter"/>
                <a:ea typeface="Inter"/>
                <a:cs typeface="Inter"/>
                <a:sym typeface="Inter"/>
              </a:rPr>
              <a:t>Pemrograman Berorientasi Objek 1</a:t>
            </a:r>
          </a:p>
          <a:p>
            <a:pPr marL="0" lvl="0" indent="0" algn="ctr" rtl="0">
              <a:spcBef>
                <a:spcPts val="0"/>
              </a:spcBef>
              <a:spcAft>
                <a:spcPts val="0"/>
              </a:spcAft>
              <a:buNone/>
            </a:pPr>
            <a:r>
              <a:rPr lang="id-ID" sz="1100" b="1" u="sng" dirty="0">
                <a:solidFill>
                  <a:schemeClr val="dk1"/>
                </a:solidFill>
                <a:latin typeface="Inter"/>
                <a:ea typeface="Inter"/>
                <a:cs typeface="Inter"/>
                <a:sym typeface="Inter"/>
              </a:rPr>
              <a:t>PBO 1</a:t>
            </a:r>
          </a:p>
        </p:txBody>
      </p:sp>
      <p:pic>
        <p:nvPicPr>
          <p:cNvPr id="15" name="Picture 14">
            <a:extLst>
              <a:ext uri="{FF2B5EF4-FFF2-40B4-BE49-F238E27FC236}">
                <a16:creationId xmlns:a16="http://schemas.microsoft.com/office/drawing/2014/main" id="{5C4D8635-9C27-42A7-92D8-BC365E8C1229}"/>
              </a:ext>
            </a:extLst>
          </p:cNvPr>
          <p:cNvPicPr/>
          <p:nvPr/>
        </p:nvPicPr>
        <p:blipFill rotWithShape="1">
          <a:blip r:embed="rId3"/>
          <a:srcRect l="25000" t="25085" r="23557" b="9351"/>
          <a:stretch/>
        </p:blipFill>
        <p:spPr bwMode="auto">
          <a:xfrm>
            <a:off x="719975" y="1006108"/>
            <a:ext cx="3716101" cy="2943730"/>
          </a:xfrm>
          <a:prstGeom prst="rect">
            <a:avLst/>
          </a:prstGeom>
          <a:ln>
            <a:noFill/>
          </a:ln>
          <a:extLst>
            <a:ext uri="{53640926-AAD7-44D8-BBD7-CCE9431645EC}">
              <a14:shadowObscured xmlns:a14="http://schemas.microsoft.com/office/drawing/2010/main"/>
            </a:ext>
          </a:extLst>
        </p:spPr>
      </p:pic>
      <p:sp>
        <p:nvSpPr>
          <p:cNvPr id="16" name="Google Shape;823;p35">
            <a:extLst>
              <a:ext uri="{FF2B5EF4-FFF2-40B4-BE49-F238E27FC236}">
                <a16:creationId xmlns:a16="http://schemas.microsoft.com/office/drawing/2014/main" id="{FA69E1EB-F194-4581-8B2F-1AF737F2642C}"/>
              </a:ext>
            </a:extLst>
          </p:cNvPr>
          <p:cNvSpPr txBox="1">
            <a:spLocks/>
          </p:cNvSpPr>
          <p:nvPr/>
        </p:nvSpPr>
        <p:spPr>
          <a:xfrm>
            <a:off x="4571975" y="1006108"/>
            <a:ext cx="4028302" cy="29437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algn="just">
              <a:buClr>
                <a:schemeClr val="tx1"/>
              </a:buClr>
              <a:buSzPct val="100000"/>
            </a:pPr>
            <a:r>
              <a:rPr lang="id-ID" sz="1800" b="1" dirty="0">
                <a:solidFill>
                  <a:schemeClr val="tx1"/>
                </a:solidFill>
                <a:latin typeface="Rajdhani SemiBold" panose="020B0604020202020204" charset="0"/>
                <a:ea typeface="Times New Roman" panose="02020603050405020304" pitchFamily="18" charset="0"/>
                <a:cs typeface="Rajdhani SemiBold" panose="020B0604020202020204" charset="0"/>
              </a:rPr>
              <a:t>1.   calculate(self,instance)</a:t>
            </a:r>
            <a:endParaRPr lang="id-ID" sz="1800" b="1" dirty="0">
              <a:solidFill>
                <a:schemeClr val="tx1"/>
              </a:solidFill>
              <a:effectLst/>
              <a:latin typeface="Rajdhani SemiBold" panose="020B0604020202020204" charset="0"/>
              <a:ea typeface="Times New Roman" panose="02020603050405020304" pitchFamily="18" charset="0"/>
              <a:cs typeface="Rajdhani SemiBold" panose="020B0604020202020204" charset="0"/>
            </a:endParaRPr>
          </a:p>
          <a:p>
            <a:pPr algn="just">
              <a:buClr>
                <a:schemeClr val="tx1"/>
              </a:buClr>
              <a:buSzPct val="100000"/>
            </a:pPr>
            <a:r>
              <a:rPr lang="id-ID" sz="15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Metode ini dipanggil saat tombol “Calculate” ditekan.</a:t>
            </a:r>
          </a:p>
          <a:p>
            <a:pPr algn="just">
              <a:buClr>
                <a:schemeClr val="tx1"/>
              </a:buClr>
              <a:buSzPct val="100000"/>
            </a:pPr>
            <a:endParaRPr lang="id-ID" sz="15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gn="just">
              <a:buClr>
                <a:schemeClr val="tx1"/>
              </a:buClr>
              <a:buSzPct val="100000"/>
              <a:buAutoNum type="arabicPeriod" startAt="2"/>
            </a:pPr>
            <a:r>
              <a:rPr lang="id-ID" sz="1800" b="1" dirty="0">
                <a:solidFill>
                  <a:schemeClr val="tx1"/>
                </a:solidFill>
                <a:latin typeface="Rajdhani SemiBold" panose="020B0604020202020204" charset="0"/>
                <a:ea typeface="Times New Roman" panose="02020603050405020304" pitchFamily="18" charset="0"/>
                <a:cs typeface="Rajdhani SemiBold" panose="020B0604020202020204" charset="0"/>
              </a:rPr>
              <a:t>Mencoba Mendapatkan Nilai Input</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panjang = float(self.panjang_text.text)</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lebar = float(self.lebar_text.text)</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tinggi = float(self.tinggi_text.text)</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Mengambil nilai panjang, lebar, dan tinggi dari input teks dan mengonversikannya ke tipe data float.</a:t>
            </a:r>
            <a:endParaRPr lang="id-ID" sz="15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30"/>
          <p:cNvSpPr txBox="1">
            <a:spLocks noGrp="1"/>
          </p:cNvSpPr>
          <p:nvPr>
            <p:ph type="title"/>
          </p:nvPr>
        </p:nvSpPr>
        <p:spPr>
          <a:xfrm>
            <a:off x="713225" y="670560"/>
            <a:ext cx="4058700" cy="63856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b="1" dirty="0"/>
              <a:t>Pengertian dari Python</a:t>
            </a:r>
            <a:endParaRPr b="1" dirty="0"/>
          </a:p>
        </p:txBody>
      </p:sp>
      <p:sp>
        <p:nvSpPr>
          <p:cNvPr id="768" name="Google Shape;768;p30"/>
          <p:cNvSpPr txBox="1">
            <a:spLocks noGrp="1"/>
          </p:cNvSpPr>
          <p:nvPr>
            <p:ph type="subTitle" idx="1"/>
          </p:nvPr>
        </p:nvSpPr>
        <p:spPr>
          <a:xfrm>
            <a:off x="513300" y="1340773"/>
            <a:ext cx="4058700" cy="2493600"/>
          </a:xfrm>
          <a:prstGeom prst="rect">
            <a:avLst/>
          </a:prstGeom>
        </p:spPr>
        <p:txBody>
          <a:bodyPr spcFirstLastPara="1" wrap="square" lIns="91425" tIns="91425" rIns="91425" bIns="91425" anchor="t" anchorCtr="0">
            <a:noAutofit/>
          </a:bodyPr>
          <a:lstStyle/>
          <a:p>
            <a:pPr marL="152400" indent="0" algn="just">
              <a:buNone/>
            </a:pPr>
            <a:r>
              <a:rPr lang="id-ID" sz="1600" b="1" i="1" dirty="0">
                <a:effectLst/>
                <a:latin typeface="Times New Roman" panose="02020603050405020304" pitchFamily="18" charset="0"/>
                <a:ea typeface="Times New Roman" panose="02020603050405020304" pitchFamily="18" charset="0"/>
              </a:rPr>
              <a:t>Python</a:t>
            </a:r>
            <a:r>
              <a:rPr lang="id-ID" sz="1600" dirty="0">
                <a:effectLst/>
                <a:latin typeface="Times New Roman" panose="02020603050405020304" pitchFamily="18" charset="0"/>
                <a:ea typeface="Times New Roman" panose="02020603050405020304" pitchFamily="18" charset="0"/>
              </a:rPr>
              <a:t> adalah bahasa pemrograman tingkat tinggi yang dikenal dengan sintaksis yang bersih, mudah dibaca, dan ekspresif. Beberapa pendapat para ahli dan sumber terpercaya tentang </a:t>
            </a:r>
            <a:r>
              <a:rPr lang="id-ID" sz="1600" b="1" i="1" dirty="0">
                <a:effectLst/>
                <a:latin typeface="Times New Roman" panose="02020603050405020304" pitchFamily="18" charset="0"/>
                <a:ea typeface="Times New Roman" panose="02020603050405020304" pitchFamily="18" charset="0"/>
              </a:rPr>
              <a:t>Python</a:t>
            </a:r>
            <a:r>
              <a:rPr lang="id-ID" sz="1600" dirty="0">
                <a:effectLst/>
                <a:latin typeface="Times New Roman" panose="02020603050405020304" pitchFamily="18" charset="0"/>
                <a:ea typeface="Times New Roman" panose="02020603050405020304" pitchFamily="18" charset="0"/>
              </a:rPr>
              <a:t> melibatkan penghargaan terhadap kemudahan penggunaan, fleksibilitas, dan kekuatan bahasa ini.</a:t>
            </a:r>
          </a:p>
        </p:txBody>
      </p:sp>
      <p:pic>
        <p:nvPicPr>
          <p:cNvPr id="7" name="Picture Placeholder 6">
            <a:extLst>
              <a:ext uri="{FF2B5EF4-FFF2-40B4-BE49-F238E27FC236}">
                <a16:creationId xmlns:a16="http://schemas.microsoft.com/office/drawing/2014/main" id="{4D443268-280F-4FC7-879D-ED9EE81D1DE1}"/>
              </a:ext>
            </a:extLst>
          </p:cNvPr>
          <p:cNvPicPr>
            <a:picLocks noGrp="1" noChangeAspect="1"/>
          </p:cNvPicPr>
          <p:nvPr>
            <p:ph type="pic" idx="2"/>
          </p:nvPr>
        </p:nvPicPr>
        <p:blipFill rotWithShape="1">
          <a:blip r:embed="rId3"/>
          <a:srcRect t="8173" b="19263"/>
          <a:stretch/>
        </p:blipFill>
        <p:spPr>
          <a:xfrm>
            <a:off x="5071539" y="670560"/>
            <a:ext cx="3227400" cy="2980933"/>
          </a:xfrm>
        </p:spPr>
      </p:pic>
      <p:sp>
        <p:nvSpPr>
          <p:cNvPr id="10" name="Google Shape;744;p28">
            <a:extLst>
              <a:ext uri="{FF2B5EF4-FFF2-40B4-BE49-F238E27FC236}">
                <a16:creationId xmlns:a16="http://schemas.microsoft.com/office/drawing/2014/main" id="{E554B2D1-0110-4586-8786-DEAABF7CBBB7}"/>
              </a:ext>
            </a:extLst>
          </p:cNvPr>
          <p:cNvSpPr txBox="1"/>
          <p:nvPr/>
        </p:nvSpPr>
        <p:spPr>
          <a:xfrm>
            <a:off x="1096125" y="4017404"/>
            <a:ext cx="3000000" cy="59165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dk1"/>
                </a:solidFill>
                <a:latin typeface="Rajdhani SemiBold" panose="020B0604020202020204" charset="0"/>
                <a:ea typeface="Inter"/>
                <a:cs typeface="Rajdhani SemiBold" panose="020B0604020202020204" charset="0"/>
                <a:sym typeface="Inter"/>
              </a:rPr>
              <a:t>For more info</a:t>
            </a:r>
            <a:r>
              <a:rPr lang="id-ID" b="1" dirty="0">
                <a:solidFill>
                  <a:schemeClr val="dk1"/>
                </a:solidFill>
                <a:latin typeface="Rajdhani SemiBold" panose="020B0604020202020204" charset="0"/>
                <a:ea typeface="Inter"/>
                <a:cs typeface="Rajdhani SemiBold" panose="020B0604020202020204" charset="0"/>
                <a:sym typeface="Inter"/>
              </a:rPr>
              <a:t> </a:t>
            </a:r>
            <a:r>
              <a:rPr lang="en" b="1" dirty="0">
                <a:solidFill>
                  <a:schemeClr val="dk1"/>
                </a:solidFill>
                <a:latin typeface="Rajdhani SemiBold" panose="020B0604020202020204" charset="0"/>
                <a:ea typeface="Inter"/>
                <a:cs typeface="Rajdhani SemiBold" panose="020B0604020202020204" charset="0"/>
                <a:sym typeface="Inter"/>
              </a:rPr>
              <a:t>:</a:t>
            </a:r>
            <a:br>
              <a:rPr lang="en" dirty="0">
                <a:solidFill>
                  <a:schemeClr val="dk1"/>
                </a:solidFill>
                <a:latin typeface="Inter"/>
                <a:ea typeface="Inter"/>
                <a:cs typeface="Inter"/>
                <a:sym typeface="Inter"/>
              </a:rPr>
            </a:br>
            <a:r>
              <a:rPr lang="id-ID" sz="1300" i="1" dirty="0">
                <a:solidFill>
                  <a:schemeClr val="dk1"/>
                </a:solidFill>
                <a:latin typeface="Times New Roman" panose="02020603050405020304" pitchFamily="18" charset="0"/>
                <a:ea typeface="Inter"/>
                <a:cs typeface="Times New Roman" panose="02020603050405020304" pitchFamily="18" charset="0"/>
                <a:sym typeface="Inter"/>
              </a:rPr>
              <a:t>UMC</a:t>
            </a:r>
            <a:r>
              <a:rPr lang="en" sz="1300" i="1" dirty="0">
                <a:latin typeface="Times New Roman" panose="02020603050405020304" pitchFamily="18" charset="0"/>
                <a:ea typeface="Inter"/>
                <a:cs typeface="Times New Roman" panose="02020603050405020304" pitchFamily="18" charset="0"/>
                <a:sym typeface="Inter"/>
              </a:rPr>
              <a:t> </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PBO 1</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Python | KivyMD</a:t>
            </a:r>
            <a:endParaRPr sz="1300" i="1" dirty="0">
              <a:solidFill>
                <a:schemeClr val="dk1"/>
              </a:solidFill>
              <a:latin typeface="Times New Roman" panose="02020603050405020304" pitchFamily="18" charset="0"/>
              <a:ea typeface="Inter"/>
              <a:cs typeface="Times New Roman" panose="02020603050405020304" pitchFamily="18" charset="0"/>
              <a:sym typeface="Inter"/>
            </a:endParaRPr>
          </a:p>
        </p:txBody>
      </p:sp>
      <p:sp>
        <p:nvSpPr>
          <p:cNvPr id="13" name="Google Shape;745;p28">
            <a:extLst>
              <a:ext uri="{FF2B5EF4-FFF2-40B4-BE49-F238E27FC236}">
                <a16:creationId xmlns:a16="http://schemas.microsoft.com/office/drawing/2014/main" id="{A6043564-D991-4A02-8E5C-44EFA5BFD92F}"/>
              </a:ext>
            </a:extLst>
          </p:cNvPr>
          <p:cNvSpPr txBox="1"/>
          <p:nvPr/>
        </p:nvSpPr>
        <p:spPr>
          <a:xfrm>
            <a:off x="4049907" y="4017404"/>
            <a:ext cx="3490800" cy="59165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b="1" dirty="0">
                <a:solidFill>
                  <a:schemeClr val="dk1"/>
                </a:solidFill>
                <a:latin typeface="Rajdhani SemiBold" panose="020B0604020202020204" charset="0"/>
                <a:ea typeface="Inter"/>
                <a:cs typeface="Rajdhani SemiBold" panose="020B0604020202020204" charset="0"/>
                <a:sym typeface="Inter"/>
              </a:rPr>
              <a:t>Members of this Group </a:t>
            </a:r>
            <a:r>
              <a:rPr lang="en" b="1" dirty="0">
                <a:solidFill>
                  <a:schemeClr val="dk1"/>
                </a:solidFill>
                <a:latin typeface="Rajdhani SemiBold" panose="020B0604020202020204" charset="0"/>
                <a:ea typeface="Inter"/>
                <a:cs typeface="Rajdhani SemiBold" panose="020B0604020202020204" charset="0"/>
                <a:sym typeface="Inter"/>
              </a:rPr>
              <a:t>:</a:t>
            </a:r>
            <a:br>
              <a:rPr lang="en" dirty="0">
                <a:solidFill>
                  <a:schemeClr val="dk1"/>
                </a:solidFill>
                <a:latin typeface="Rajdhani SemiBold" panose="020B0604020202020204" charset="0"/>
                <a:ea typeface="Inter"/>
                <a:cs typeface="Rajdhani SemiBold" panose="020B0604020202020204" charset="0"/>
                <a:sym typeface="Inter"/>
              </a:rPr>
            </a:br>
            <a:r>
              <a:rPr lang="id-ID" sz="1300" i="1" dirty="0">
                <a:solidFill>
                  <a:schemeClr val="dk1"/>
                </a:solidFill>
                <a:latin typeface="Times New Roman" panose="02020603050405020304" pitchFamily="18" charset="0"/>
                <a:ea typeface="Inter"/>
                <a:cs typeface="Times New Roman" panose="02020603050405020304" pitchFamily="18" charset="0"/>
                <a:sym typeface="Inter"/>
              </a:rPr>
              <a:t>Rifki</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Satria</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Imanda</a:t>
            </a:r>
            <a:endParaRPr sz="1300" i="1" dirty="0">
              <a:solidFill>
                <a:schemeClr val="dk1"/>
              </a:solidFill>
              <a:latin typeface="Times New Roman" panose="02020603050405020304" pitchFamily="18" charset="0"/>
              <a:ea typeface="Inter"/>
              <a:cs typeface="Times New Roman" panose="02020603050405020304" pitchFamily="18" charset="0"/>
              <a:sym typeface="Inte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49"/>
        <p:cNvGrpSpPr/>
        <p:nvPr/>
      </p:nvGrpSpPr>
      <p:grpSpPr>
        <a:xfrm>
          <a:off x="0" y="0"/>
          <a:ext cx="0" cy="0"/>
          <a:chOff x="0" y="0"/>
          <a:chExt cx="0" cy="0"/>
        </a:xfrm>
      </p:grpSpPr>
      <p:sp>
        <p:nvSpPr>
          <p:cNvPr id="956" name="Google Shape;956;p45"/>
          <p:cNvSpPr txBox="1"/>
          <p:nvPr/>
        </p:nvSpPr>
        <p:spPr>
          <a:xfrm>
            <a:off x="4527556" y="4484123"/>
            <a:ext cx="3696000" cy="34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1000" dirty="0">
                <a:solidFill>
                  <a:schemeClr val="dk1"/>
                </a:solidFill>
                <a:latin typeface="Inter"/>
                <a:ea typeface="Inter"/>
                <a:cs typeface="Inter"/>
                <a:sym typeface="Inter"/>
              </a:rPr>
              <a:t>Powerpoint disusun oleh kelompok kami, dengan jumlah anggota ada 3, yaitu </a:t>
            </a:r>
            <a:r>
              <a:rPr lang="id-ID" sz="1000" b="1" dirty="0">
                <a:solidFill>
                  <a:schemeClr val="dk1"/>
                </a:solidFill>
                <a:latin typeface="Inter"/>
                <a:ea typeface="Inter"/>
                <a:cs typeface="Inter"/>
                <a:sym typeface="Inter"/>
              </a:rPr>
              <a:t> </a:t>
            </a:r>
            <a:r>
              <a:rPr lang="id-ID" sz="1000" b="1" u="sng" dirty="0">
                <a:solidFill>
                  <a:schemeClr val="dk1"/>
                </a:solidFill>
                <a:latin typeface="Inter"/>
                <a:ea typeface="Inter"/>
                <a:cs typeface="Inter"/>
                <a:sym typeface="Inter"/>
              </a:rPr>
              <a:t>Rifki, Satria, dan Imanda</a:t>
            </a:r>
            <a:endParaRPr sz="1000" b="1" u="sng" dirty="0">
              <a:solidFill>
                <a:schemeClr val="dk1"/>
              </a:solidFill>
              <a:latin typeface="Inter"/>
              <a:ea typeface="Inter"/>
              <a:cs typeface="Inter"/>
              <a:sym typeface="Inter"/>
            </a:endParaRPr>
          </a:p>
        </p:txBody>
      </p:sp>
      <p:sp>
        <p:nvSpPr>
          <p:cNvPr id="12" name="Google Shape;933;p44">
            <a:extLst>
              <a:ext uri="{FF2B5EF4-FFF2-40B4-BE49-F238E27FC236}">
                <a16:creationId xmlns:a16="http://schemas.microsoft.com/office/drawing/2014/main" id="{4CF7D380-5C9C-4949-9F90-D01BA4CCF4FD}"/>
              </a:ext>
            </a:extLst>
          </p:cNvPr>
          <p:cNvSpPr txBox="1">
            <a:spLocks/>
          </p:cNvSpPr>
          <p:nvPr/>
        </p:nvSpPr>
        <p:spPr>
          <a:xfrm>
            <a:off x="719975" y="209442"/>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1pPr>
            <a:lvl2pPr marR="0" lvl="1"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2pPr>
            <a:lvl3pPr marR="0" lvl="2"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3pPr>
            <a:lvl4pPr marR="0" lvl="3"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4pPr>
            <a:lvl5pPr marR="0" lvl="4"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5pPr>
            <a:lvl6pPr marR="0" lvl="5"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6pPr>
            <a:lvl7pPr marR="0" lvl="6"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7pPr>
            <a:lvl8pPr marR="0" lvl="7"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8pPr>
            <a:lvl9pPr marR="0" lvl="8"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9pPr>
          </a:lstStyle>
          <a:p>
            <a:r>
              <a:rPr lang="id-ID" b="1" dirty="0"/>
              <a:t>Deff Calculate</a:t>
            </a:r>
          </a:p>
        </p:txBody>
      </p:sp>
      <p:sp>
        <p:nvSpPr>
          <p:cNvPr id="13" name="Google Shape;823;p35">
            <a:extLst>
              <a:ext uri="{FF2B5EF4-FFF2-40B4-BE49-F238E27FC236}">
                <a16:creationId xmlns:a16="http://schemas.microsoft.com/office/drawing/2014/main" id="{CD1AB660-C0A3-4A39-8C72-4FAA04605FAD}"/>
              </a:ext>
            </a:extLst>
          </p:cNvPr>
          <p:cNvSpPr txBox="1">
            <a:spLocks/>
          </p:cNvSpPr>
          <p:nvPr/>
        </p:nvSpPr>
        <p:spPr>
          <a:xfrm>
            <a:off x="719975" y="782142"/>
            <a:ext cx="6817647" cy="37019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marL="342900" indent="-342900" algn="just">
              <a:buClr>
                <a:schemeClr val="tx1"/>
              </a:buClr>
              <a:buSzPct val="100000"/>
              <a:buAutoNum type="arabicPeriod" startAt="3"/>
            </a:pPr>
            <a:r>
              <a:rPr lang="id-ID" sz="1800" b="1" dirty="0">
                <a:solidFill>
                  <a:schemeClr val="tx1"/>
                </a:solidFill>
                <a:latin typeface="Rajdhani SemiBold" panose="020B0604020202020204" charset="0"/>
                <a:ea typeface="Times New Roman" panose="02020603050405020304" pitchFamily="18" charset="0"/>
                <a:cs typeface="Rajdhani SemiBold" panose="020B0604020202020204" charset="0"/>
              </a:rPr>
              <a:t>Meenghitung Luas Permukaan dan Volume</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luas_permukaan = 2 * (panjang * lebar + panjang * tinggi + lebar * tinggi)</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volume = panjang * lebar * tinggi</a:t>
            </a:r>
          </a:p>
          <a:p>
            <a:pPr algn="just">
              <a:buClr>
                <a:schemeClr val="tx1"/>
              </a:buClr>
              <a:buSzPct val="100000"/>
            </a:pPr>
            <a:endParaRPr lang="id-ID" sz="1500" dirty="0">
              <a:solidFill>
                <a:schemeClr val="tx1"/>
              </a:solidFill>
              <a:latin typeface="Times New Roman" panose="02020603050405020304" pitchFamily="18" charset="0"/>
              <a:ea typeface="Times New Roman" panose="02020603050405020304" pitchFamily="18" charset="0"/>
            </a:endParaRP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Menghitung luas permukaan dan volume berdasarkan nilai-nilai panjang, lebar, dan tinggi.</a:t>
            </a:r>
          </a:p>
          <a:p>
            <a:pPr algn="just">
              <a:buClr>
                <a:schemeClr val="tx1"/>
              </a:buClr>
              <a:buSzPct val="100000"/>
            </a:pPr>
            <a:endParaRPr lang="id-ID" sz="15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gn="just">
              <a:buClr>
                <a:schemeClr val="tx1"/>
              </a:buClr>
              <a:buSzPct val="100000"/>
              <a:buAutoNum type="arabicPeriod" startAt="4"/>
            </a:pPr>
            <a:r>
              <a:rPr lang="id-ID" sz="1800" b="1" dirty="0">
                <a:solidFill>
                  <a:schemeClr val="tx1"/>
                </a:solidFill>
                <a:latin typeface="Rajdhani SemiBold" panose="020B0604020202020204" charset="0"/>
                <a:ea typeface="Times New Roman" panose="02020603050405020304" pitchFamily="18" charset="0"/>
                <a:cs typeface="Rajdhani SemiBold" panose="020B0604020202020204" charset="0"/>
              </a:rPr>
              <a:t>Memperbarui Label-label Output</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self.luas_permukaan_label.text = f"Luas Permukaan: {luas_permukaan:.2f} cm^2“</a:t>
            </a: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self.volume_label.text = f"Volume: {volume:.2f} cm^3“</a:t>
            </a:r>
          </a:p>
          <a:p>
            <a:pPr algn="just">
              <a:buClr>
                <a:schemeClr val="tx1"/>
              </a:buClr>
              <a:buSzPct val="100000"/>
            </a:pPr>
            <a:r>
              <a:rPr lang="id-ID" sz="1500" dirty="0">
                <a:solidFill>
                  <a:schemeClr val="tx1"/>
                </a:solidFill>
                <a:latin typeface="Times New Roman" panose="02020603050405020304" pitchFamily="18" charset="0"/>
                <a:ea typeface="Times New Roman" panose="02020603050405020304" pitchFamily="18" charset="0"/>
              </a:rPr>
              <a:t>s</a:t>
            </a:r>
            <a:r>
              <a:rPr lang="id-ID" sz="1500" dirty="0">
                <a:solidFill>
                  <a:schemeClr val="tx1"/>
                </a:solidFill>
                <a:effectLst/>
                <a:latin typeface="Times New Roman" panose="02020603050405020304" pitchFamily="18" charset="0"/>
                <a:ea typeface="Times New Roman" panose="02020603050405020304" pitchFamily="18" charset="0"/>
              </a:rPr>
              <a:t>elf.output_label.text = "".</a:t>
            </a:r>
          </a:p>
          <a:p>
            <a:pPr algn="just">
              <a:buClr>
                <a:schemeClr val="tx1"/>
              </a:buClr>
              <a:buSzPct val="100000"/>
            </a:pPr>
            <a:endParaRPr lang="id-ID" sz="15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algn="just">
              <a:buClr>
                <a:schemeClr val="tx1"/>
              </a:buClr>
              <a:buSzPct val="100000"/>
            </a:pPr>
            <a:r>
              <a:rPr lang="id-ID" sz="1500" dirty="0">
                <a:solidFill>
                  <a:schemeClr val="tx1"/>
                </a:solidFill>
                <a:effectLst/>
                <a:latin typeface="Times New Roman" panose="02020603050405020304" pitchFamily="18" charset="0"/>
                <a:ea typeface="Times New Roman" panose="02020603050405020304" pitchFamily="18" charset="0"/>
              </a:rPr>
              <a:t>Memperbarui label-label output dengan hasil perhitungan. Label luas permukaan dan volume akan menampilkan nilai dengan format tertentu, dan label output umum diatur sebagai string kosong.</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Hasil Rancangan</a:t>
            </a:r>
            <a:endParaRPr dirty="0"/>
          </a:p>
        </p:txBody>
      </p:sp>
      <p:sp>
        <p:nvSpPr>
          <p:cNvPr id="3" name="Text Placeholder 2">
            <a:extLst>
              <a:ext uri="{FF2B5EF4-FFF2-40B4-BE49-F238E27FC236}">
                <a16:creationId xmlns:a16="http://schemas.microsoft.com/office/drawing/2014/main" id="{65C4BF57-6B82-4829-A874-76720B66E60A}"/>
              </a:ext>
            </a:extLst>
          </p:cNvPr>
          <p:cNvSpPr>
            <a:spLocks noGrp="1"/>
          </p:cNvSpPr>
          <p:nvPr>
            <p:ph type="body" idx="1"/>
          </p:nvPr>
        </p:nvSpPr>
        <p:spPr>
          <a:xfrm>
            <a:off x="608789" y="1139550"/>
            <a:ext cx="2159124" cy="392688"/>
          </a:xfrm>
        </p:spPr>
        <p:txBody>
          <a:bodyPr/>
          <a:lstStyle/>
          <a:p>
            <a:pPr marL="152400" indent="0">
              <a:buNone/>
            </a:pPr>
            <a:r>
              <a:rPr lang="id-ID" sz="1600" dirty="0">
                <a:latin typeface="Rajdhani SemiBold" panose="020B0604020202020204" charset="0"/>
                <a:cs typeface="Rajdhani SemiBold" panose="020B0604020202020204" charset="0"/>
              </a:rPr>
              <a:t>1. Halaman Beranda</a:t>
            </a:r>
          </a:p>
        </p:txBody>
      </p:sp>
      <p:pic>
        <p:nvPicPr>
          <p:cNvPr id="6" name="Picture 5">
            <a:extLst>
              <a:ext uri="{FF2B5EF4-FFF2-40B4-BE49-F238E27FC236}">
                <a16:creationId xmlns:a16="http://schemas.microsoft.com/office/drawing/2014/main" id="{A34D88A3-1FD6-4D23-9CB4-42B86D744D9E}"/>
              </a:ext>
            </a:extLst>
          </p:cNvPr>
          <p:cNvPicPr/>
          <p:nvPr/>
        </p:nvPicPr>
        <p:blipFill rotWithShape="1">
          <a:blip r:embed="rId3"/>
          <a:srcRect l="20290" t="7095" r="20230" b="9315"/>
          <a:stretch/>
        </p:blipFill>
        <p:spPr bwMode="auto">
          <a:xfrm>
            <a:off x="720000" y="1777630"/>
            <a:ext cx="3061168" cy="2571948"/>
          </a:xfrm>
          <a:prstGeom prst="rect">
            <a:avLst/>
          </a:prstGeom>
          <a:ln>
            <a:noFill/>
          </a:ln>
          <a:extLst>
            <a:ext uri="{53640926-AAD7-44D8-BBD7-CCE9431645EC}">
              <a14:shadowObscured xmlns:a14="http://schemas.microsoft.com/office/drawing/2010/main"/>
            </a:ext>
          </a:extLst>
        </p:spPr>
      </p:pic>
      <p:sp>
        <p:nvSpPr>
          <p:cNvPr id="7" name="Text Placeholder 2">
            <a:extLst>
              <a:ext uri="{FF2B5EF4-FFF2-40B4-BE49-F238E27FC236}">
                <a16:creationId xmlns:a16="http://schemas.microsoft.com/office/drawing/2014/main" id="{8D2BD292-181F-440C-8795-6DE3B40049B0}"/>
              </a:ext>
            </a:extLst>
          </p:cNvPr>
          <p:cNvSpPr txBox="1">
            <a:spLocks/>
          </p:cNvSpPr>
          <p:nvPr/>
        </p:nvSpPr>
        <p:spPr>
          <a:xfrm>
            <a:off x="4927884" y="1139550"/>
            <a:ext cx="2896410" cy="3926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1200"/>
              <a:buFont typeface="Nunito Light"/>
              <a:buChar char="●"/>
              <a:defRPr sz="1200" b="0" i="0" u="none" strike="noStrike" cap="none">
                <a:solidFill>
                  <a:schemeClr val="dk1"/>
                </a:solidFill>
                <a:latin typeface="Inter"/>
                <a:ea typeface="Inter"/>
                <a:cs typeface="Inter"/>
                <a:sym typeface="Inter"/>
              </a:defRPr>
            </a:lvl1pPr>
            <a:lvl2pPr marL="914400" marR="0" lvl="1" indent="-304800" algn="l" rtl="0">
              <a:lnSpc>
                <a:spcPct val="100000"/>
              </a:lnSpc>
              <a:spcBef>
                <a:spcPts val="1000"/>
              </a:spcBef>
              <a:spcAft>
                <a:spcPts val="0"/>
              </a:spcAft>
              <a:buClr>
                <a:schemeClr val="dk1"/>
              </a:buClr>
              <a:buSzPts val="1200"/>
              <a:buFont typeface="Nunito Light"/>
              <a:buChar char="○"/>
              <a:defRPr sz="1200" b="0" i="0" u="none" strike="noStrike" cap="none">
                <a:solidFill>
                  <a:schemeClr val="dk1"/>
                </a:solidFill>
                <a:latin typeface="Inter"/>
                <a:ea typeface="Inter"/>
                <a:cs typeface="Inter"/>
                <a:sym typeface="Inter"/>
              </a:defRPr>
            </a:lvl2pPr>
            <a:lvl3pPr marL="1371600" marR="0" lvl="2"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Inter"/>
                <a:ea typeface="Inter"/>
                <a:cs typeface="Inter"/>
                <a:sym typeface="Inter"/>
              </a:defRPr>
            </a:lvl3pPr>
            <a:lvl4pPr marL="1828800" marR="0" lvl="3"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Inter"/>
                <a:ea typeface="Inter"/>
                <a:cs typeface="Inter"/>
                <a:sym typeface="Inter"/>
              </a:defRPr>
            </a:lvl4pPr>
            <a:lvl5pPr marL="2286000" marR="0" lvl="4"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Inter"/>
                <a:ea typeface="Inter"/>
                <a:cs typeface="Inter"/>
                <a:sym typeface="Inter"/>
              </a:defRPr>
            </a:lvl5pPr>
            <a:lvl6pPr marL="2743200" marR="0" lvl="5"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Inter"/>
                <a:ea typeface="Inter"/>
                <a:cs typeface="Inter"/>
                <a:sym typeface="Inter"/>
              </a:defRPr>
            </a:lvl6pPr>
            <a:lvl7pPr marL="3200400" marR="0" lvl="6"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Inter"/>
                <a:ea typeface="Inter"/>
                <a:cs typeface="Inter"/>
                <a:sym typeface="Inter"/>
              </a:defRPr>
            </a:lvl7pPr>
            <a:lvl8pPr marL="3657600" marR="0" lvl="7"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Inter"/>
                <a:ea typeface="Inter"/>
                <a:cs typeface="Inter"/>
                <a:sym typeface="Inter"/>
              </a:defRPr>
            </a:lvl8pPr>
            <a:lvl9pPr marL="4114800" marR="0" lvl="8" indent="-304800" algn="l" rtl="0">
              <a:lnSpc>
                <a:spcPct val="100000"/>
              </a:lnSpc>
              <a:spcBef>
                <a:spcPts val="0"/>
              </a:spcBef>
              <a:spcAft>
                <a:spcPts val="0"/>
              </a:spcAft>
              <a:buClr>
                <a:schemeClr val="dk1"/>
              </a:buClr>
              <a:buSzPts val="1200"/>
              <a:buFont typeface="Nunito Light"/>
              <a:buChar char="■"/>
              <a:defRPr sz="1200" b="0" i="0" u="none" strike="noStrike" cap="none">
                <a:solidFill>
                  <a:schemeClr val="dk1"/>
                </a:solidFill>
                <a:latin typeface="Inter"/>
                <a:ea typeface="Inter"/>
                <a:cs typeface="Inter"/>
                <a:sym typeface="Inter"/>
              </a:defRPr>
            </a:lvl9pPr>
          </a:lstStyle>
          <a:p>
            <a:pPr marL="152400" indent="0">
              <a:buFont typeface="Nunito Light"/>
              <a:buNone/>
            </a:pPr>
            <a:r>
              <a:rPr lang="id-ID" sz="1600" dirty="0">
                <a:latin typeface="Rajdhani SemiBold" panose="020B0604020202020204" charset="0"/>
                <a:cs typeface="Rajdhani SemiBold" panose="020B0604020202020204" charset="0"/>
              </a:rPr>
              <a:t>2. Halaman Menghitung</a:t>
            </a:r>
          </a:p>
        </p:txBody>
      </p:sp>
      <p:pic>
        <p:nvPicPr>
          <p:cNvPr id="8" name="Picture 7">
            <a:extLst>
              <a:ext uri="{FF2B5EF4-FFF2-40B4-BE49-F238E27FC236}">
                <a16:creationId xmlns:a16="http://schemas.microsoft.com/office/drawing/2014/main" id="{6FDDB22C-DA9B-4C15-AC51-B1179D68FE05}"/>
              </a:ext>
            </a:extLst>
          </p:cNvPr>
          <p:cNvPicPr/>
          <p:nvPr/>
        </p:nvPicPr>
        <p:blipFill rotWithShape="1">
          <a:blip r:embed="rId4"/>
          <a:srcRect l="20758" t="6477" r="19191" b="9933"/>
          <a:stretch/>
        </p:blipFill>
        <p:spPr bwMode="auto">
          <a:xfrm>
            <a:off x="5107462" y="1777630"/>
            <a:ext cx="3316538" cy="2571948"/>
          </a:xfrm>
          <a:prstGeom prst="rect">
            <a:avLst/>
          </a:prstGeom>
          <a:ln>
            <a:noFill/>
          </a:ln>
          <a:extLst>
            <a:ext uri="{53640926-AAD7-44D8-BBD7-CCE9431645EC}">
              <a14:shadowObscured xmlns:a14="http://schemas.microsoft.com/office/drawing/2010/main"/>
            </a:ext>
          </a:extLst>
        </p:spPr>
      </p:pic>
      <p:grpSp>
        <p:nvGrpSpPr>
          <p:cNvPr id="9" name="Google Shape;7399;p55">
            <a:extLst>
              <a:ext uri="{FF2B5EF4-FFF2-40B4-BE49-F238E27FC236}">
                <a16:creationId xmlns:a16="http://schemas.microsoft.com/office/drawing/2014/main" id="{F82250C2-2515-4DA4-B2B2-0690715E48EB}"/>
              </a:ext>
            </a:extLst>
          </p:cNvPr>
          <p:cNvGrpSpPr/>
          <p:nvPr/>
        </p:nvGrpSpPr>
        <p:grpSpPr>
          <a:xfrm>
            <a:off x="5239672" y="4446028"/>
            <a:ext cx="3052118" cy="572700"/>
            <a:chOff x="998425" y="1182125"/>
            <a:chExt cx="1065400" cy="199500"/>
          </a:xfrm>
        </p:grpSpPr>
        <p:sp>
          <p:nvSpPr>
            <p:cNvPr id="10" name="Google Shape;7400;p55">
              <a:extLst>
                <a:ext uri="{FF2B5EF4-FFF2-40B4-BE49-F238E27FC236}">
                  <a16:creationId xmlns:a16="http://schemas.microsoft.com/office/drawing/2014/main" id="{46CC999D-D77E-49EE-AE89-2BB0D17878E1}"/>
                </a:ext>
              </a:extLst>
            </p:cNvPr>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401;p55">
              <a:extLst>
                <a:ext uri="{FF2B5EF4-FFF2-40B4-BE49-F238E27FC236}">
                  <a16:creationId xmlns:a16="http://schemas.microsoft.com/office/drawing/2014/main" id="{2D40E54D-5DEF-466D-A783-6765D17764D7}"/>
                </a:ext>
              </a:extLst>
            </p:cNvPr>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402;p55">
              <a:extLst>
                <a:ext uri="{FF2B5EF4-FFF2-40B4-BE49-F238E27FC236}">
                  <a16:creationId xmlns:a16="http://schemas.microsoft.com/office/drawing/2014/main" id="{C0C92931-9083-42E3-9FFA-B83DA2382BD5}"/>
                </a:ext>
              </a:extLst>
            </p:cNvPr>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403;p55">
              <a:extLst>
                <a:ext uri="{FF2B5EF4-FFF2-40B4-BE49-F238E27FC236}">
                  <a16:creationId xmlns:a16="http://schemas.microsoft.com/office/drawing/2014/main" id="{7C4E1D3C-6C0B-4985-B31D-D5946CCD232B}"/>
                </a:ext>
              </a:extLst>
            </p:cNvPr>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404;p55">
              <a:extLst>
                <a:ext uri="{FF2B5EF4-FFF2-40B4-BE49-F238E27FC236}">
                  <a16:creationId xmlns:a16="http://schemas.microsoft.com/office/drawing/2014/main" id="{4E9DC8DE-5887-4DC4-BC95-DDA3185A8FA1}"/>
                </a:ext>
              </a:extLst>
            </p:cNvPr>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177;p53">
            <a:extLst>
              <a:ext uri="{FF2B5EF4-FFF2-40B4-BE49-F238E27FC236}">
                <a16:creationId xmlns:a16="http://schemas.microsoft.com/office/drawing/2014/main" id="{692FC366-5B63-48DE-822E-8E10392D4FB5}"/>
              </a:ext>
            </a:extLst>
          </p:cNvPr>
          <p:cNvGrpSpPr/>
          <p:nvPr/>
        </p:nvGrpSpPr>
        <p:grpSpPr>
          <a:xfrm rot="8672127">
            <a:off x="7799901" y="278858"/>
            <a:ext cx="920178" cy="905033"/>
            <a:chOff x="5080188" y="927900"/>
            <a:chExt cx="961200" cy="961200"/>
          </a:xfrm>
        </p:grpSpPr>
        <p:sp>
          <p:nvSpPr>
            <p:cNvPr id="16" name="Google Shape;1178;p53">
              <a:extLst>
                <a:ext uri="{FF2B5EF4-FFF2-40B4-BE49-F238E27FC236}">
                  <a16:creationId xmlns:a16="http://schemas.microsoft.com/office/drawing/2014/main" id="{4722DD96-A88D-4EDA-806C-A937BE5D0642}"/>
                </a:ext>
              </a:extLst>
            </p:cNvPr>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79;p53">
              <a:extLst>
                <a:ext uri="{FF2B5EF4-FFF2-40B4-BE49-F238E27FC236}">
                  <a16:creationId xmlns:a16="http://schemas.microsoft.com/office/drawing/2014/main" id="{AAC71F2F-9866-4C89-AC27-3D960C1633BA}"/>
                </a:ext>
              </a:extLst>
            </p:cNvPr>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80;p53">
              <a:extLst>
                <a:ext uri="{FF2B5EF4-FFF2-40B4-BE49-F238E27FC236}">
                  <a16:creationId xmlns:a16="http://schemas.microsoft.com/office/drawing/2014/main" id="{3EAAEEC5-5854-4C2E-916E-0ADEB0E4427C}"/>
                </a:ext>
              </a:extLst>
            </p:cNvPr>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81;p53">
              <a:extLst>
                <a:ext uri="{FF2B5EF4-FFF2-40B4-BE49-F238E27FC236}">
                  <a16:creationId xmlns:a16="http://schemas.microsoft.com/office/drawing/2014/main" id="{8A1D121B-68F0-4D4F-8417-328F5C8B7105}"/>
                </a:ext>
              </a:extLst>
            </p:cNvPr>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82;p53">
              <a:extLst>
                <a:ext uri="{FF2B5EF4-FFF2-40B4-BE49-F238E27FC236}">
                  <a16:creationId xmlns:a16="http://schemas.microsoft.com/office/drawing/2014/main" id="{FDC730B9-C823-42C4-92F0-46B2976D8881}"/>
                </a:ext>
              </a:extLst>
            </p:cNvPr>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83;p53">
              <a:extLst>
                <a:ext uri="{FF2B5EF4-FFF2-40B4-BE49-F238E27FC236}">
                  <a16:creationId xmlns:a16="http://schemas.microsoft.com/office/drawing/2014/main" id="{D6A3F73A-8084-48AD-B4C7-A76CBFBFD5CD}"/>
                </a:ext>
              </a:extLst>
            </p:cNvPr>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84;p53">
              <a:extLst>
                <a:ext uri="{FF2B5EF4-FFF2-40B4-BE49-F238E27FC236}">
                  <a16:creationId xmlns:a16="http://schemas.microsoft.com/office/drawing/2014/main" id="{540BA332-4F18-4217-9E29-5C75B33D65E4}"/>
                </a:ext>
              </a:extLst>
            </p:cNvPr>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85;p53">
              <a:extLst>
                <a:ext uri="{FF2B5EF4-FFF2-40B4-BE49-F238E27FC236}">
                  <a16:creationId xmlns:a16="http://schemas.microsoft.com/office/drawing/2014/main" id="{3964FC30-D1A2-4E75-949B-6A880EFE321C}"/>
                </a:ext>
              </a:extLst>
            </p:cNvPr>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8312;p57">
            <a:extLst>
              <a:ext uri="{FF2B5EF4-FFF2-40B4-BE49-F238E27FC236}">
                <a16:creationId xmlns:a16="http://schemas.microsoft.com/office/drawing/2014/main" id="{CF6791A4-6B43-450C-AB18-575B0DD23F62}"/>
              </a:ext>
            </a:extLst>
          </p:cNvPr>
          <p:cNvGrpSpPr/>
          <p:nvPr/>
        </p:nvGrpSpPr>
        <p:grpSpPr>
          <a:xfrm rot="16200000">
            <a:off x="3849959" y="1231302"/>
            <a:ext cx="1452955" cy="621360"/>
            <a:chOff x="732422" y="2990152"/>
            <a:chExt cx="1337773" cy="572102"/>
          </a:xfrm>
        </p:grpSpPr>
        <p:sp>
          <p:nvSpPr>
            <p:cNvPr id="25" name="Google Shape;8313;p57">
              <a:extLst>
                <a:ext uri="{FF2B5EF4-FFF2-40B4-BE49-F238E27FC236}">
                  <a16:creationId xmlns:a16="http://schemas.microsoft.com/office/drawing/2014/main" id="{255B0FC4-8FBA-4F18-B1FF-208D51481029}"/>
                </a:ext>
              </a:extLst>
            </p:cNvPr>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314;p57">
              <a:extLst>
                <a:ext uri="{FF2B5EF4-FFF2-40B4-BE49-F238E27FC236}">
                  <a16:creationId xmlns:a16="http://schemas.microsoft.com/office/drawing/2014/main" id="{7DEC986C-8609-47B4-86CB-0B4BD8A1B5E9}"/>
                </a:ext>
              </a:extLst>
            </p:cNvPr>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315;p57">
              <a:extLst>
                <a:ext uri="{FF2B5EF4-FFF2-40B4-BE49-F238E27FC236}">
                  <a16:creationId xmlns:a16="http://schemas.microsoft.com/office/drawing/2014/main" id="{A8045356-131A-4846-A691-71D2CC30664C}"/>
                </a:ext>
              </a:extLst>
            </p:cNvPr>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316;p57">
              <a:extLst>
                <a:ext uri="{FF2B5EF4-FFF2-40B4-BE49-F238E27FC236}">
                  <a16:creationId xmlns:a16="http://schemas.microsoft.com/office/drawing/2014/main" id="{8D77EACF-60F1-4900-A68E-24A6E88ED64C}"/>
                </a:ext>
              </a:extLst>
            </p:cNvPr>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317;p57">
              <a:extLst>
                <a:ext uri="{FF2B5EF4-FFF2-40B4-BE49-F238E27FC236}">
                  <a16:creationId xmlns:a16="http://schemas.microsoft.com/office/drawing/2014/main" id="{F07EE0E3-0E94-42BD-AF11-C5412E41E65A}"/>
                </a:ext>
              </a:extLst>
            </p:cNvPr>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318;p57">
              <a:extLst>
                <a:ext uri="{FF2B5EF4-FFF2-40B4-BE49-F238E27FC236}">
                  <a16:creationId xmlns:a16="http://schemas.microsoft.com/office/drawing/2014/main" id="{178680EA-698C-40C8-981F-17638D38F2B0}"/>
                </a:ext>
              </a:extLst>
            </p:cNvPr>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48"/>
          <p:cNvSpPr txBox="1">
            <a:spLocks noGrp="1"/>
          </p:cNvSpPr>
          <p:nvPr>
            <p:ph type="title"/>
          </p:nvPr>
        </p:nvSpPr>
        <p:spPr>
          <a:xfrm>
            <a:off x="720000" y="445025"/>
            <a:ext cx="297467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Hasil Rancangan</a:t>
            </a:r>
            <a:endParaRPr dirty="0"/>
          </a:p>
        </p:txBody>
      </p:sp>
      <p:sp>
        <p:nvSpPr>
          <p:cNvPr id="3" name="Text Placeholder 2">
            <a:extLst>
              <a:ext uri="{FF2B5EF4-FFF2-40B4-BE49-F238E27FC236}">
                <a16:creationId xmlns:a16="http://schemas.microsoft.com/office/drawing/2014/main" id="{65C4BF57-6B82-4829-A874-76720B66E60A}"/>
              </a:ext>
            </a:extLst>
          </p:cNvPr>
          <p:cNvSpPr>
            <a:spLocks noGrp="1"/>
          </p:cNvSpPr>
          <p:nvPr>
            <p:ph type="body" idx="1"/>
          </p:nvPr>
        </p:nvSpPr>
        <p:spPr>
          <a:xfrm>
            <a:off x="720000" y="1078637"/>
            <a:ext cx="2159124" cy="392688"/>
          </a:xfrm>
        </p:spPr>
        <p:txBody>
          <a:bodyPr/>
          <a:lstStyle/>
          <a:p>
            <a:pPr marL="152400" indent="0">
              <a:buNone/>
            </a:pPr>
            <a:r>
              <a:rPr lang="id-ID" sz="1600" dirty="0">
                <a:latin typeface="Rajdhani SemiBold" panose="020B0604020202020204" charset="0"/>
                <a:cs typeface="Rajdhani SemiBold" panose="020B0604020202020204" charset="0"/>
              </a:rPr>
              <a:t>3. Halaman Error </a:t>
            </a:r>
          </a:p>
        </p:txBody>
      </p:sp>
      <p:sp>
        <p:nvSpPr>
          <p:cNvPr id="11" name="Google Shape;1021;p47">
            <a:extLst>
              <a:ext uri="{FF2B5EF4-FFF2-40B4-BE49-F238E27FC236}">
                <a16:creationId xmlns:a16="http://schemas.microsoft.com/office/drawing/2014/main" id="{3DA8833E-B190-42F6-A3D9-417185B059FD}"/>
              </a:ext>
            </a:extLst>
          </p:cNvPr>
          <p:cNvSpPr/>
          <p:nvPr/>
        </p:nvSpPr>
        <p:spPr>
          <a:xfrm>
            <a:off x="6478511" y="1335894"/>
            <a:ext cx="2230672" cy="1612662"/>
          </a:xfrm>
          <a:custGeom>
            <a:avLst/>
            <a:gdLst/>
            <a:ahLst/>
            <a:cxnLst/>
            <a:rect l="l" t="t" r="r" b="b"/>
            <a:pathLst>
              <a:path w="61014" h="44110" extrusionOk="0">
                <a:moveTo>
                  <a:pt x="147" y="31006"/>
                </a:moveTo>
                <a:lnTo>
                  <a:pt x="1834" y="30180"/>
                </a:lnTo>
                <a:lnTo>
                  <a:pt x="1858" y="18955"/>
                </a:lnTo>
                <a:lnTo>
                  <a:pt x="334" y="17336"/>
                </a:lnTo>
                <a:lnTo>
                  <a:pt x="262" y="4429"/>
                </a:lnTo>
                <a:lnTo>
                  <a:pt x="1667" y="2072"/>
                </a:lnTo>
                <a:lnTo>
                  <a:pt x="8811" y="2072"/>
                </a:lnTo>
                <a:lnTo>
                  <a:pt x="9906" y="0"/>
                </a:lnTo>
                <a:lnTo>
                  <a:pt x="14102" y="0"/>
                </a:lnTo>
                <a:lnTo>
                  <a:pt x="15245" y="2215"/>
                </a:lnTo>
                <a:lnTo>
                  <a:pt x="20770" y="2167"/>
                </a:lnTo>
                <a:lnTo>
                  <a:pt x="22008" y="24"/>
                </a:lnTo>
                <a:lnTo>
                  <a:pt x="27128" y="48"/>
                </a:lnTo>
                <a:lnTo>
                  <a:pt x="29350" y="2977"/>
                </a:lnTo>
                <a:lnTo>
                  <a:pt x="39321" y="3024"/>
                </a:lnTo>
                <a:lnTo>
                  <a:pt x="40202" y="2120"/>
                </a:lnTo>
                <a:lnTo>
                  <a:pt x="45608" y="2143"/>
                </a:lnTo>
                <a:lnTo>
                  <a:pt x="46870" y="119"/>
                </a:lnTo>
                <a:lnTo>
                  <a:pt x="51917" y="119"/>
                </a:lnTo>
                <a:lnTo>
                  <a:pt x="53108" y="2024"/>
                </a:lnTo>
                <a:lnTo>
                  <a:pt x="60299" y="2010"/>
                </a:lnTo>
                <a:lnTo>
                  <a:pt x="60990" y="2796"/>
                </a:lnTo>
                <a:lnTo>
                  <a:pt x="61014" y="10025"/>
                </a:lnTo>
                <a:lnTo>
                  <a:pt x="59680" y="10916"/>
                </a:lnTo>
                <a:lnTo>
                  <a:pt x="59680" y="19917"/>
                </a:lnTo>
                <a:lnTo>
                  <a:pt x="60823" y="20941"/>
                </a:lnTo>
                <a:lnTo>
                  <a:pt x="60919" y="29266"/>
                </a:lnTo>
                <a:lnTo>
                  <a:pt x="59133" y="30195"/>
                </a:lnTo>
                <a:lnTo>
                  <a:pt x="59109" y="33704"/>
                </a:lnTo>
                <a:lnTo>
                  <a:pt x="60990" y="34466"/>
                </a:lnTo>
                <a:lnTo>
                  <a:pt x="60966" y="42396"/>
                </a:lnTo>
                <a:lnTo>
                  <a:pt x="59918" y="43610"/>
                </a:lnTo>
                <a:lnTo>
                  <a:pt x="54322" y="43634"/>
                </a:lnTo>
                <a:lnTo>
                  <a:pt x="53346" y="41943"/>
                </a:lnTo>
                <a:lnTo>
                  <a:pt x="45427" y="41991"/>
                </a:lnTo>
                <a:lnTo>
                  <a:pt x="43855" y="43777"/>
                </a:lnTo>
                <a:lnTo>
                  <a:pt x="34448" y="43782"/>
                </a:lnTo>
                <a:lnTo>
                  <a:pt x="33568" y="42324"/>
                </a:lnTo>
                <a:lnTo>
                  <a:pt x="20652" y="42324"/>
                </a:lnTo>
                <a:lnTo>
                  <a:pt x="19175" y="40705"/>
                </a:lnTo>
                <a:lnTo>
                  <a:pt x="13960" y="40675"/>
                </a:lnTo>
                <a:lnTo>
                  <a:pt x="12521" y="42114"/>
                </a:lnTo>
                <a:lnTo>
                  <a:pt x="7168" y="42114"/>
                </a:lnTo>
                <a:lnTo>
                  <a:pt x="5745" y="44110"/>
                </a:lnTo>
                <a:lnTo>
                  <a:pt x="2911" y="44063"/>
                </a:lnTo>
                <a:lnTo>
                  <a:pt x="0" y="40886"/>
                </a:lnTo>
                <a:close/>
              </a:path>
            </a:pathLst>
          </a:custGeom>
          <a:noFill/>
          <a:ln w="9525" cap="flat" cmpd="sng">
            <a:solidFill>
              <a:schemeClr val="lt2"/>
            </a:solidFill>
            <a:prstDash val="solid"/>
            <a:round/>
            <a:headEnd type="none" w="med" len="med"/>
            <a:tailEnd type="none" w="med" len="med"/>
          </a:ln>
        </p:spPr>
        <p:txBody>
          <a:bodyPr/>
          <a:lstStyle/>
          <a:p>
            <a:endParaRPr lang="id-ID" dirty="0"/>
          </a:p>
        </p:txBody>
      </p:sp>
      <p:grpSp>
        <p:nvGrpSpPr>
          <p:cNvPr id="12" name="Google Shape;987;p47">
            <a:extLst>
              <a:ext uri="{FF2B5EF4-FFF2-40B4-BE49-F238E27FC236}">
                <a16:creationId xmlns:a16="http://schemas.microsoft.com/office/drawing/2014/main" id="{3BAF91B9-340E-469E-A555-BB689B089194}"/>
              </a:ext>
            </a:extLst>
          </p:cNvPr>
          <p:cNvGrpSpPr/>
          <p:nvPr/>
        </p:nvGrpSpPr>
        <p:grpSpPr>
          <a:xfrm rot="18883563">
            <a:off x="5227422" y="3107907"/>
            <a:ext cx="1161916" cy="869196"/>
            <a:chOff x="3848725" y="2901875"/>
            <a:chExt cx="1641919" cy="1400700"/>
          </a:xfrm>
        </p:grpSpPr>
        <p:sp>
          <p:nvSpPr>
            <p:cNvPr id="13" name="Google Shape;988;p47">
              <a:extLst>
                <a:ext uri="{FF2B5EF4-FFF2-40B4-BE49-F238E27FC236}">
                  <a16:creationId xmlns:a16="http://schemas.microsoft.com/office/drawing/2014/main" id="{FCB96C01-F65B-40CF-B6D3-F3D57550DAE0}"/>
                </a:ext>
              </a:extLst>
            </p:cNvPr>
            <p:cNvSpPr/>
            <p:nvPr/>
          </p:nvSpPr>
          <p:spPr>
            <a:xfrm>
              <a:off x="3848725"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4" name="Google Shape;989;p47">
              <a:extLst>
                <a:ext uri="{FF2B5EF4-FFF2-40B4-BE49-F238E27FC236}">
                  <a16:creationId xmlns:a16="http://schemas.microsoft.com/office/drawing/2014/main" id="{8200C197-3236-481F-93A6-9A0826B739D0}"/>
                </a:ext>
              </a:extLst>
            </p:cNvPr>
            <p:cNvSpPr/>
            <p:nvPr/>
          </p:nvSpPr>
          <p:spPr>
            <a:xfrm>
              <a:off x="4179031"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Inter"/>
                <a:ea typeface="Inter"/>
                <a:cs typeface="Inter"/>
                <a:sym typeface="Inter"/>
              </a:endParaRPr>
            </a:p>
          </p:txBody>
        </p:sp>
        <p:sp>
          <p:nvSpPr>
            <p:cNvPr id="15" name="Google Shape;990;p47">
              <a:extLst>
                <a:ext uri="{FF2B5EF4-FFF2-40B4-BE49-F238E27FC236}">
                  <a16:creationId xmlns:a16="http://schemas.microsoft.com/office/drawing/2014/main" id="{625C2A3C-8397-413B-8E4B-A28B80C87C91}"/>
                </a:ext>
              </a:extLst>
            </p:cNvPr>
            <p:cNvSpPr/>
            <p:nvPr/>
          </p:nvSpPr>
          <p:spPr>
            <a:xfrm>
              <a:off x="4509337"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16" name="Google Shape;991;p47">
              <a:extLst>
                <a:ext uri="{FF2B5EF4-FFF2-40B4-BE49-F238E27FC236}">
                  <a16:creationId xmlns:a16="http://schemas.microsoft.com/office/drawing/2014/main" id="{A4A84098-0222-4C3B-98B4-AC46AC06B969}"/>
                </a:ext>
              </a:extLst>
            </p:cNvPr>
            <p:cNvSpPr/>
            <p:nvPr/>
          </p:nvSpPr>
          <p:spPr>
            <a:xfrm>
              <a:off x="4839644" y="2901875"/>
              <a:ext cx="651000" cy="1400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Inter"/>
                <a:ea typeface="Inter"/>
                <a:cs typeface="Inter"/>
                <a:sym typeface="Inter"/>
              </a:endParaRPr>
            </a:p>
          </p:txBody>
        </p:sp>
      </p:grpSp>
      <p:grpSp>
        <p:nvGrpSpPr>
          <p:cNvPr id="17" name="Google Shape;996;p47">
            <a:extLst>
              <a:ext uri="{FF2B5EF4-FFF2-40B4-BE49-F238E27FC236}">
                <a16:creationId xmlns:a16="http://schemas.microsoft.com/office/drawing/2014/main" id="{D16B9C08-D4EC-4826-BE2D-CC8171160B9A}"/>
              </a:ext>
            </a:extLst>
          </p:cNvPr>
          <p:cNvGrpSpPr/>
          <p:nvPr/>
        </p:nvGrpSpPr>
        <p:grpSpPr>
          <a:xfrm>
            <a:off x="4239484" y="1106591"/>
            <a:ext cx="851293" cy="851293"/>
            <a:chOff x="5564675" y="1326475"/>
            <a:chExt cx="1339775" cy="1339775"/>
          </a:xfrm>
        </p:grpSpPr>
        <p:sp>
          <p:nvSpPr>
            <p:cNvPr id="18" name="Google Shape;997;p47">
              <a:extLst>
                <a:ext uri="{FF2B5EF4-FFF2-40B4-BE49-F238E27FC236}">
                  <a16:creationId xmlns:a16="http://schemas.microsoft.com/office/drawing/2014/main" id="{EF4BF5FB-BB7F-4F96-BBDF-763D1B49C3B3}"/>
                </a:ext>
              </a:extLst>
            </p:cNvPr>
            <p:cNvSpPr/>
            <p:nvPr/>
          </p:nvSpPr>
          <p:spPr>
            <a:xfrm>
              <a:off x="6234700" y="1996200"/>
              <a:ext cx="669750" cy="25"/>
            </a:xfrm>
            <a:custGeom>
              <a:avLst/>
              <a:gdLst/>
              <a:ahLst/>
              <a:cxnLst/>
              <a:rect l="l" t="t" r="r" b="b"/>
              <a:pathLst>
                <a:path w="26790" h="1" fill="none" extrusionOk="0">
                  <a:moveTo>
                    <a:pt x="0" y="1"/>
                  </a:moveTo>
                  <a:lnTo>
                    <a:pt x="26789"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98;p47">
              <a:extLst>
                <a:ext uri="{FF2B5EF4-FFF2-40B4-BE49-F238E27FC236}">
                  <a16:creationId xmlns:a16="http://schemas.microsoft.com/office/drawing/2014/main" id="{30DEE158-1B12-480C-A4B4-F7F35756DEAC}"/>
                </a:ext>
              </a:extLst>
            </p:cNvPr>
            <p:cNvSpPr/>
            <p:nvPr/>
          </p:nvSpPr>
          <p:spPr>
            <a:xfrm>
              <a:off x="6234700" y="1822975"/>
              <a:ext cx="646825" cy="173250"/>
            </a:xfrm>
            <a:custGeom>
              <a:avLst/>
              <a:gdLst/>
              <a:ahLst/>
              <a:cxnLst/>
              <a:rect l="l" t="t" r="r" b="b"/>
              <a:pathLst>
                <a:path w="25873" h="6930" fill="none" extrusionOk="0">
                  <a:moveTo>
                    <a:pt x="0" y="6930"/>
                  </a:moveTo>
                  <a:lnTo>
                    <a:pt x="25873"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99;p47">
              <a:extLst>
                <a:ext uri="{FF2B5EF4-FFF2-40B4-BE49-F238E27FC236}">
                  <a16:creationId xmlns:a16="http://schemas.microsoft.com/office/drawing/2014/main" id="{DC44A6A4-C7AD-4C7C-AF9C-5591FDEFF7E3}"/>
                </a:ext>
              </a:extLst>
            </p:cNvPr>
            <p:cNvSpPr/>
            <p:nvPr/>
          </p:nvSpPr>
          <p:spPr>
            <a:xfrm>
              <a:off x="6234700" y="1661350"/>
              <a:ext cx="579850" cy="334875"/>
            </a:xfrm>
            <a:custGeom>
              <a:avLst/>
              <a:gdLst/>
              <a:ahLst/>
              <a:cxnLst/>
              <a:rect l="l" t="t" r="r" b="b"/>
              <a:pathLst>
                <a:path w="23194" h="13395" fill="none" extrusionOk="0">
                  <a:moveTo>
                    <a:pt x="0" y="13395"/>
                  </a:moveTo>
                  <a:lnTo>
                    <a:pt x="23194"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00;p47">
              <a:extLst>
                <a:ext uri="{FF2B5EF4-FFF2-40B4-BE49-F238E27FC236}">
                  <a16:creationId xmlns:a16="http://schemas.microsoft.com/office/drawing/2014/main" id="{A3086A0A-960C-4452-907E-BCEFCB7729B2}"/>
                </a:ext>
              </a:extLst>
            </p:cNvPr>
            <p:cNvSpPr/>
            <p:nvPr/>
          </p:nvSpPr>
          <p:spPr>
            <a:xfrm>
              <a:off x="6234700" y="1522650"/>
              <a:ext cx="473600" cy="473575"/>
            </a:xfrm>
            <a:custGeom>
              <a:avLst/>
              <a:gdLst/>
              <a:ahLst/>
              <a:cxnLst/>
              <a:rect l="l" t="t" r="r" b="b"/>
              <a:pathLst>
                <a:path w="18944" h="18943" fill="none" extrusionOk="0">
                  <a:moveTo>
                    <a:pt x="0" y="18943"/>
                  </a:moveTo>
                  <a:lnTo>
                    <a:pt x="18943"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01;p47">
              <a:extLst>
                <a:ext uri="{FF2B5EF4-FFF2-40B4-BE49-F238E27FC236}">
                  <a16:creationId xmlns:a16="http://schemas.microsoft.com/office/drawing/2014/main" id="{CFDB23ED-EFA7-40BA-84E2-480F441CF3F6}"/>
                </a:ext>
              </a:extLst>
            </p:cNvPr>
            <p:cNvSpPr/>
            <p:nvPr/>
          </p:nvSpPr>
          <p:spPr>
            <a:xfrm>
              <a:off x="6234700" y="1416375"/>
              <a:ext cx="334875" cy="579850"/>
            </a:xfrm>
            <a:custGeom>
              <a:avLst/>
              <a:gdLst/>
              <a:ahLst/>
              <a:cxnLst/>
              <a:rect l="l" t="t" r="r" b="b"/>
              <a:pathLst>
                <a:path w="13395" h="23194" fill="none" extrusionOk="0">
                  <a:moveTo>
                    <a:pt x="0" y="23194"/>
                  </a:moveTo>
                  <a:lnTo>
                    <a:pt x="13395"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02;p47">
              <a:extLst>
                <a:ext uri="{FF2B5EF4-FFF2-40B4-BE49-F238E27FC236}">
                  <a16:creationId xmlns:a16="http://schemas.microsoft.com/office/drawing/2014/main" id="{B6BAD66A-ED51-4FC0-B6EA-C7A119A7C0F1}"/>
                </a:ext>
              </a:extLst>
            </p:cNvPr>
            <p:cNvSpPr/>
            <p:nvPr/>
          </p:nvSpPr>
          <p:spPr>
            <a:xfrm>
              <a:off x="6234700" y="1349400"/>
              <a:ext cx="173250" cy="646825"/>
            </a:xfrm>
            <a:custGeom>
              <a:avLst/>
              <a:gdLst/>
              <a:ahLst/>
              <a:cxnLst/>
              <a:rect l="l" t="t" r="r" b="b"/>
              <a:pathLst>
                <a:path w="6930" h="25873" fill="none" extrusionOk="0">
                  <a:moveTo>
                    <a:pt x="0" y="25873"/>
                  </a:moveTo>
                  <a:lnTo>
                    <a:pt x="6930"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03;p47">
              <a:extLst>
                <a:ext uri="{FF2B5EF4-FFF2-40B4-BE49-F238E27FC236}">
                  <a16:creationId xmlns:a16="http://schemas.microsoft.com/office/drawing/2014/main" id="{F233F19A-B422-43D9-8149-B0FD7A9610C3}"/>
                </a:ext>
              </a:extLst>
            </p:cNvPr>
            <p:cNvSpPr/>
            <p:nvPr/>
          </p:nvSpPr>
          <p:spPr>
            <a:xfrm>
              <a:off x="6234700" y="1326475"/>
              <a:ext cx="25" cy="669750"/>
            </a:xfrm>
            <a:custGeom>
              <a:avLst/>
              <a:gdLst/>
              <a:ahLst/>
              <a:cxnLst/>
              <a:rect l="l" t="t" r="r" b="b"/>
              <a:pathLst>
                <a:path w="1" h="26790" fill="none" extrusionOk="0">
                  <a:moveTo>
                    <a:pt x="0" y="26790"/>
                  </a:moveTo>
                  <a:lnTo>
                    <a:pt x="0"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04;p47">
              <a:extLst>
                <a:ext uri="{FF2B5EF4-FFF2-40B4-BE49-F238E27FC236}">
                  <a16:creationId xmlns:a16="http://schemas.microsoft.com/office/drawing/2014/main" id="{102C967C-E452-413C-87C1-9758A64545F2}"/>
                </a:ext>
              </a:extLst>
            </p:cNvPr>
            <p:cNvSpPr/>
            <p:nvPr/>
          </p:nvSpPr>
          <p:spPr>
            <a:xfrm>
              <a:off x="6061150" y="1349400"/>
              <a:ext cx="173575" cy="646825"/>
            </a:xfrm>
            <a:custGeom>
              <a:avLst/>
              <a:gdLst/>
              <a:ahLst/>
              <a:cxnLst/>
              <a:rect l="l" t="t" r="r" b="b"/>
              <a:pathLst>
                <a:path w="6943" h="25873" fill="none" extrusionOk="0">
                  <a:moveTo>
                    <a:pt x="6942" y="25873"/>
                  </a:moveTo>
                  <a:lnTo>
                    <a:pt x="1"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05;p47">
              <a:extLst>
                <a:ext uri="{FF2B5EF4-FFF2-40B4-BE49-F238E27FC236}">
                  <a16:creationId xmlns:a16="http://schemas.microsoft.com/office/drawing/2014/main" id="{7AE9BAB3-34C8-45CC-964A-543441B05117}"/>
                </a:ext>
              </a:extLst>
            </p:cNvPr>
            <p:cNvSpPr/>
            <p:nvPr/>
          </p:nvSpPr>
          <p:spPr>
            <a:xfrm>
              <a:off x="5899525" y="1416375"/>
              <a:ext cx="335200" cy="579850"/>
            </a:xfrm>
            <a:custGeom>
              <a:avLst/>
              <a:gdLst/>
              <a:ahLst/>
              <a:cxnLst/>
              <a:rect l="l" t="t" r="r" b="b"/>
              <a:pathLst>
                <a:path w="13408" h="23194" fill="none" extrusionOk="0">
                  <a:moveTo>
                    <a:pt x="13407" y="23194"/>
                  </a:moveTo>
                  <a:lnTo>
                    <a:pt x="1"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06;p47">
              <a:extLst>
                <a:ext uri="{FF2B5EF4-FFF2-40B4-BE49-F238E27FC236}">
                  <a16:creationId xmlns:a16="http://schemas.microsoft.com/office/drawing/2014/main" id="{0429A7D1-3D13-43BF-887C-9BCF1708A41D}"/>
                </a:ext>
              </a:extLst>
            </p:cNvPr>
            <p:cNvSpPr/>
            <p:nvPr/>
          </p:nvSpPr>
          <p:spPr>
            <a:xfrm>
              <a:off x="5760825" y="1522650"/>
              <a:ext cx="473900" cy="473575"/>
            </a:xfrm>
            <a:custGeom>
              <a:avLst/>
              <a:gdLst/>
              <a:ahLst/>
              <a:cxnLst/>
              <a:rect l="l" t="t" r="r" b="b"/>
              <a:pathLst>
                <a:path w="18956" h="18943" fill="none" extrusionOk="0">
                  <a:moveTo>
                    <a:pt x="18955" y="18943"/>
                  </a:moveTo>
                  <a:lnTo>
                    <a:pt x="1"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07;p47">
              <a:extLst>
                <a:ext uri="{FF2B5EF4-FFF2-40B4-BE49-F238E27FC236}">
                  <a16:creationId xmlns:a16="http://schemas.microsoft.com/office/drawing/2014/main" id="{B142BD34-9497-4A82-AEED-F56CAA1D71C0}"/>
                </a:ext>
              </a:extLst>
            </p:cNvPr>
            <p:cNvSpPr/>
            <p:nvPr/>
          </p:nvSpPr>
          <p:spPr>
            <a:xfrm>
              <a:off x="5654575" y="1661350"/>
              <a:ext cx="580150" cy="334875"/>
            </a:xfrm>
            <a:custGeom>
              <a:avLst/>
              <a:gdLst/>
              <a:ahLst/>
              <a:cxnLst/>
              <a:rect l="l" t="t" r="r" b="b"/>
              <a:pathLst>
                <a:path w="23206" h="13395" fill="none" extrusionOk="0">
                  <a:moveTo>
                    <a:pt x="23205" y="13395"/>
                  </a:moveTo>
                  <a:lnTo>
                    <a:pt x="0"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08;p47">
              <a:extLst>
                <a:ext uri="{FF2B5EF4-FFF2-40B4-BE49-F238E27FC236}">
                  <a16:creationId xmlns:a16="http://schemas.microsoft.com/office/drawing/2014/main" id="{8AA5F771-3AA9-498F-A298-EB24BCEBA5F3}"/>
                </a:ext>
              </a:extLst>
            </p:cNvPr>
            <p:cNvSpPr/>
            <p:nvPr/>
          </p:nvSpPr>
          <p:spPr>
            <a:xfrm>
              <a:off x="5587600" y="1822975"/>
              <a:ext cx="647125" cy="173250"/>
            </a:xfrm>
            <a:custGeom>
              <a:avLst/>
              <a:gdLst/>
              <a:ahLst/>
              <a:cxnLst/>
              <a:rect l="l" t="t" r="r" b="b"/>
              <a:pathLst>
                <a:path w="25885" h="6930" fill="none" extrusionOk="0">
                  <a:moveTo>
                    <a:pt x="25884" y="6930"/>
                  </a:moveTo>
                  <a:lnTo>
                    <a:pt x="0"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09;p47">
              <a:extLst>
                <a:ext uri="{FF2B5EF4-FFF2-40B4-BE49-F238E27FC236}">
                  <a16:creationId xmlns:a16="http://schemas.microsoft.com/office/drawing/2014/main" id="{6BFF62CD-6DC8-435F-AC2F-77641DF310C7}"/>
                </a:ext>
              </a:extLst>
            </p:cNvPr>
            <p:cNvSpPr/>
            <p:nvPr/>
          </p:nvSpPr>
          <p:spPr>
            <a:xfrm>
              <a:off x="5564675" y="1996200"/>
              <a:ext cx="670050" cy="25"/>
            </a:xfrm>
            <a:custGeom>
              <a:avLst/>
              <a:gdLst/>
              <a:ahLst/>
              <a:cxnLst/>
              <a:rect l="l" t="t" r="r" b="b"/>
              <a:pathLst>
                <a:path w="26802" h="1" fill="none" extrusionOk="0">
                  <a:moveTo>
                    <a:pt x="26801" y="1"/>
                  </a:moveTo>
                  <a:lnTo>
                    <a:pt x="0"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10;p47">
              <a:extLst>
                <a:ext uri="{FF2B5EF4-FFF2-40B4-BE49-F238E27FC236}">
                  <a16:creationId xmlns:a16="http://schemas.microsoft.com/office/drawing/2014/main" id="{C875F450-BDF8-48DA-AD9A-51B715DFC590}"/>
                </a:ext>
              </a:extLst>
            </p:cNvPr>
            <p:cNvSpPr/>
            <p:nvPr/>
          </p:nvSpPr>
          <p:spPr>
            <a:xfrm>
              <a:off x="5587600" y="1996200"/>
              <a:ext cx="647125" cy="173575"/>
            </a:xfrm>
            <a:custGeom>
              <a:avLst/>
              <a:gdLst/>
              <a:ahLst/>
              <a:cxnLst/>
              <a:rect l="l" t="t" r="r" b="b"/>
              <a:pathLst>
                <a:path w="25885" h="6943" fill="none" extrusionOk="0">
                  <a:moveTo>
                    <a:pt x="25884" y="1"/>
                  </a:moveTo>
                  <a:lnTo>
                    <a:pt x="0" y="6942"/>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11;p47">
              <a:extLst>
                <a:ext uri="{FF2B5EF4-FFF2-40B4-BE49-F238E27FC236}">
                  <a16:creationId xmlns:a16="http://schemas.microsoft.com/office/drawing/2014/main" id="{C8A1F217-4E10-43F8-A8B1-D687C6DCAAA0}"/>
                </a:ext>
              </a:extLst>
            </p:cNvPr>
            <p:cNvSpPr/>
            <p:nvPr/>
          </p:nvSpPr>
          <p:spPr>
            <a:xfrm>
              <a:off x="5654575" y="1996200"/>
              <a:ext cx="580150" cy="335200"/>
            </a:xfrm>
            <a:custGeom>
              <a:avLst/>
              <a:gdLst/>
              <a:ahLst/>
              <a:cxnLst/>
              <a:rect l="l" t="t" r="r" b="b"/>
              <a:pathLst>
                <a:path w="23206" h="13408" fill="none" extrusionOk="0">
                  <a:moveTo>
                    <a:pt x="23205" y="1"/>
                  </a:moveTo>
                  <a:lnTo>
                    <a:pt x="0" y="13407"/>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12;p47">
              <a:extLst>
                <a:ext uri="{FF2B5EF4-FFF2-40B4-BE49-F238E27FC236}">
                  <a16:creationId xmlns:a16="http://schemas.microsoft.com/office/drawing/2014/main" id="{BE758C7A-9602-4D43-BBEF-7958F0E416C5}"/>
                </a:ext>
              </a:extLst>
            </p:cNvPr>
            <p:cNvSpPr/>
            <p:nvPr/>
          </p:nvSpPr>
          <p:spPr>
            <a:xfrm>
              <a:off x="5760825" y="1996200"/>
              <a:ext cx="473900" cy="473600"/>
            </a:xfrm>
            <a:custGeom>
              <a:avLst/>
              <a:gdLst/>
              <a:ahLst/>
              <a:cxnLst/>
              <a:rect l="l" t="t" r="r" b="b"/>
              <a:pathLst>
                <a:path w="18956" h="18944" fill="none" extrusionOk="0">
                  <a:moveTo>
                    <a:pt x="18955" y="1"/>
                  </a:moveTo>
                  <a:lnTo>
                    <a:pt x="1" y="18944"/>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13;p47">
              <a:extLst>
                <a:ext uri="{FF2B5EF4-FFF2-40B4-BE49-F238E27FC236}">
                  <a16:creationId xmlns:a16="http://schemas.microsoft.com/office/drawing/2014/main" id="{BC6B2766-CCAB-42D0-95FD-AAAD054CCE65}"/>
                </a:ext>
              </a:extLst>
            </p:cNvPr>
            <p:cNvSpPr/>
            <p:nvPr/>
          </p:nvSpPr>
          <p:spPr>
            <a:xfrm>
              <a:off x="5899525" y="1996200"/>
              <a:ext cx="335200" cy="580175"/>
            </a:xfrm>
            <a:custGeom>
              <a:avLst/>
              <a:gdLst/>
              <a:ahLst/>
              <a:cxnLst/>
              <a:rect l="l" t="t" r="r" b="b"/>
              <a:pathLst>
                <a:path w="13408" h="23207" fill="none" extrusionOk="0">
                  <a:moveTo>
                    <a:pt x="13407" y="1"/>
                  </a:moveTo>
                  <a:lnTo>
                    <a:pt x="1" y="23206"/>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14;p47">
              <a:extLst>
                <a:ext uri="{FF2B5EF4-FFF2-40B4-BE49-F238E27FC236}">
                  <a16:creationId xmlns:a16="http://schemas.microsoft.com/office/drawing/2014/main" id="{47D2BA6E-6242-4CAD-A499-8A696A3F6BFC}"/>
                </a:ext>
              </a:extLst>
            </p:cNvPr>
            <p:cNvSpPr/>
            <p:nvPr/>
          </p:nvSpPr>
          <p:spPr>
            <a:xfrm>
              <a:off x="6061150" y="1996200"/>
              <a:ext cx="173575" cy="647125"/>
            </a:xfrm>
            <a:custGeom>
              <a:avLst/>
              <a:gdLst/>
              <a:ahLst/>
              <a:cxnLst/>
              <a:rect l="l" t="t" r="r" b="b"/>
              <a:pathLst>
                <a:path w="6943" h="25885" fill="none" extrusionOk="0">
                  <a:moveTo>
                    <a:pt x="6942" y="1"/>
                  </a:moveTo>
                  <a:lnTo>
                    <a:pt x="1" y="25885"/>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15;p47">
              <a:extLst>
                <a:ext uri="{FF2B5EF4-FFF2-40B4-BE49-F238E27FC236}">
                  <a16:creationId xmlns:a16="http://schemas.microsoft.com/office/drawing/2014/main" id="{9DEBEF17-4A1C-4998-9B45-7A9F60291D1B}"/>
                </a:ext>
              </a:extLst>
            </p:cNvPr>
            <p:cNvSpPr/>
            <p:nvPr/>
          </p:nvSpPr>
          <p:spPr>
            <a:xfrm>
              <a:off x="6234700" y="1996200"/>
              <a:ext cx="25" cy="670050"/>
            </a:xfrm>
            <a:custGeom>
              <a:avLst/>
              <a:gdLst/>
              <a:ahLst/>
              <a:cxnLst/>
              <a:rect l="l" t="t" r="r" b="b"/>
              <a:pathLst>
                <a:path w="1" h="26802" fill="none" extrusionOk="0">
                  <a:moveTo>
                    <a:pt x="0" y="1"/>
                  </a:moveTo>
                  <a:lnTo>
                    <a:pt x="0" y="26802"/>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16;p47">
              <a:extLst>
                <a:ext uri="{FF2B5EF4-FFF2-40B4-BE49-F238E27FC236}">
                  <a16:creationId xmlns:a16="http://schemas.microsoft.com/office/drawing/2014/main" id="{C08B981E-9DC2-41C1-94C1-773DCB849874}"/>
                </a:ext>
              </a:extLst>
            </p:cNvPr>
            <p:cNvSpPr/>
            <p:nvPr/>
          </p:nvSpPr>
          <p:spPr>
            <a:xfrm>
              <a:off x="6234700" y="1996200"/>
              <a:ext cx="173250" cy="647125"/>
            </a:xfrm>
            <a:custGeom>
              <a:avLst/>
              <a:gdLst/>
              <a:ahLst/>
              <a:cxnLst/>
              <a:rect l="l" t="t" r="r" b="b"/>
              <a:pathLst>
                <a:path w="6930" h="25885" fill="none" extrusionOk="0">
                  <a:moveTo>
                    <a:pt x="0" y="1"/>
                  </a:moveTo>
                  <a:lnTo>
                    <a:pt x="6930" y="25885"/>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17;p47">
              <a:extLst>
                <a:ext uri="{FF2B5EF4-FFF2-40B4-BE49-F238E27FC236}">
                  <a16:creationId xmlns:a16="http://schemas.microsoft.com/office/drawing/2014/main" id="{CD996C54-3940-4DE0-BA91-B6296E3B4ABD}"/>
                </a:ext>
              </a:extLst>
            </p:cNvPr>
            <p:cNvSpPr/>
            <p:nvPr/>
          </p:nvSpPr>
          <p:spPr>
            <a:xfrm>
              <a:off x="6234700" y="1996200"/>
              <a:ext cx="334875" cy="580175"/>
            </a:xfrm>
            <a:custGeom>
              <a:avLst/>
              <a:gdLst/>
              <a:ahLst/>
              <a:cxnLst/>
              <a:rect l="l" t="t" r="r" b="b"/>
              <a:pathLst>
                <a:path w="13395" h="23207" fill="none" extrusionOk="0">
                  <a:moveTo>
                    <a:pt x="0" y="1"/>
                  </a:moveTo>
                  <a:lnTo>
                    <a:pt x="13395" y="23206"/>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18;p47">
              <a:extLst>
                <a:ext uri="{FF2B5EF4-FFF2-40B4-BE49-F238E27FC236}">
                  <a16:creationId xmlns:a16="http://schemas.microsoft.com/office/drawing/2014/main" id="{57ABCF32-AA1F-4F06-A164-0E281BA05DC0}"/>
                </a:ext>
              </a:extLst>
            </p:cNvPr>
            <p:cNvSpPr/>
            <p:nvPr/>
          </p:nvSpPr>
          <p:spPr>
            <a:xfrm>
              <a:off x="6234700" y="1996200"/>
              <a:ext cx="473600" cy="473600"/>
            </a:xfrm>
            <a:custGeom>
              <a:avLst/>
              <a:gdLst/>
              <a:ahLst/>
              <a:cxnLst/>
              <a:rect l="l" t="t" r="r" b="b"/>
              <a:pathLst>
                <a:path w="18944" h="18944" fill="none" extrusionOk="0">
                  <a:moveTo>
                    <a:pt x="0" y="1"/>
                  </a:moveTo>
                  <a:lnTo>
                    <a:pt x="18943" y="18944"/>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19;p47">
              <a:extLst>
                <a:ext uri="{FF2B5EF4-FFF2-40B4-BE49-F238E27FC236}">
                  <a16:creationId xmlns:a16="http://schemas.microsoft.com/office/drawing/2014/main" id="{7797D92E-3BE2-47E6-B9A2-7256D5133189}"/>
                </a:ext>
              </a:extLst>
            </p:cNvPr>
            <p:cNvSpPr/>
            <p:nvPr/>
          </p:nvSpPr>
          <p:spPr>
            <a:xfrm>
              <a:off x="6234700" y="1996200"/>
              <a:ext cx="579850" cy="335200"/>
            </a:xfrm>
            <a:custGeom>
              <a:avLst/>
              <a:gdLst/>
              <a:ahLst/>
              <a:cxnLst/>
              <a:rect l="l" t="t" r="r" b="b"/>
              <a:pathLst>
                <a:path w="23194" h="13408" fill="none" extrusionOk="0">
                  <a:moveTo>
                    <a:pt x="0" y="1"/>
                  </a:moveTo>
                  <a:lnTo>
                    <a:pt x="23194" y="13407"/>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20;p47">
              <a:extLst>
                <a:ext uri="{FF2B5EF4-FFF2-40B4-BE49-F238E27FC236}">
                  <a16:creationId xmlns:a16="http://schemas.microsoft.com/office/drawing/2014/main" id="{604DA22F-611C-4C48-8908-839C34FF69E3}"/>
                </a:ext>
              </a:extLst>
            </p:cNvPr>
            <p:cNvSpPr/>
            <p:nvPr/>
          </p:nvSpPr>
          <p:spPr>
            <a:xfrm>
              <a:off x="6234700" y="1996200"/>
              <a:ext cx="646825" cy="173575"/>
            </a:xfrm>
            <a:custGeom>
              <a:avLst/>
              <a:gdLst/>
              <a:ahLst/>
              <a:cxnLst/>
              <a:rect l="l" t="t" r="r" b="b"/>
              <a:pathLst>
                <a:path w="25873" h="6943" fill="none" extrusionOk="0">
                  <a:moveTo>
                    <a:pt x="0" y="1"/>
                  </a:moveTo>
                  <a:lnTo>
                    <a:pt x="25873" y="6942"/>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 name="Picture 41">
            <a:extLst>
              <a:ext uri="{FF2B5EF4-FFF2-40B4-BE49-F238E27FC236}">
                <a16:creationId xmlns:a16="http://schemas.microsoft.com/office/drawing/2014/main" id="{EFA15E22-AA3C-4E1E-A560-83A11D4231AC}"/>
              </a:ext>
            </a:extLst>
          </p:cNvPr>
          <p:cNvPicPr/>
          <p:nvPr/>
        </p:nvPicPr>
        <p:blipFill rotWithShape="1">
          <a:blip r:embed="rId3"/>
          <a:srcRect l="20636" t="5861" r="19018" b="9624"/>
          <a:stretch/>
        </p:blipFill>
        <p:spPr bwMode="auto">
          <a:xfrm>
            <a:off x="720000" y="1532238"/>
            <a:ext cx="3973778" cy="3150785"/>
          </a:xfrm>
          <a:prstGeom prst="rect">
            <a:avLst/>
          </a:prstGeom>
          <a:ln>
            <a:noFill/>
          </a:ln>
          <a:extLst>
            <a:ext uri="{53640926-AAD7-44D8-BBD7-CCE9431645EC}">
              <a14:shadowObscured xmlns:a14="http://schemas.microsoft.com/office/drawing/2010/main"/>
            </a:ext>
          </a:extLst>
        </p:spPr>
      </p:pic>
      <p:sp>
        <p:nvSpPr>
          <p:cNvPr id="43" name="Google Shape;956;p45">
            <a:extLst>
              <a:ext uri="{FF2B5EF4-FFF2-40B4-BE49-F238E27FC236}">
                <a16:creationId xmlns:a16="http://schemas.microsoft.com/office/drawing/2014/main" id="{2B083CAD-52F1-4DF5-B44F-42F02DD79F8A}"/>
              </a:ext>
            </a:extLst>
          </p:cNvPr>
          <p:cNvSpPr txBox="1"/>
          <p:nvPr/>
        </p:nvSpPr>
        <p:spPr>
          <a:xfrm>
            <a:off x="4948125" y="4392907"/>
            <a:ext cx="3696000" cy="342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1000" dirty="0">
                <a:solidFill>
                  <a:schemeClr val="dk1"/>
                </a:solidFill>
                <a:latin typeface="Inter"/>
                <a:ea typeface="Inter"/>
                <a:cs typeface="Inter"/>
                <a:sym typeface="Inter"/>
              </a:rPr>
              <a:t>Powerpoint disusun oleh kelompok kami, dengan jumlah anggota ada 3, yaitu </a:t>
            </a:r>
            <a:r>
              <a:rPr lang="id-ID" sz="1000" b="1" dirty="0">
                <a:solidFill>
                  <a:schemeClr val="dk1"/>
                </a:solidFill>
                <a:latin typeface="Inter"/>
                <a:ea typeface="Inter"/>
                <a:cs typeface="Inter"/>
                <a:sym typeface="Inter"/>
              </a:rPr>
              <a:t> </a:t>
            </a:r>
            <a:r>
              <a:rPr lang="id-ID" sz="1000" b="1" u="sng" dirty="0">
                <a:solidFill>
                  <a:schemeClr val="dk1"/>
                </a:solidFill>
                <a:latin typeface="Inter"/>
                <a:ea typeface="Inter"/>
                <a:cs typeface="Inter"/>
                <a:sym typeface="Inter"/>
              </a:rPr>
              <a:t>Rifki, Satria, dan Imanda</a:t>
            </a:r>
            <a:endParaRPr sz="1000" b="1" u="sng" dirty="0">
              <a:solidFill>
                <a:schemeClr val="dk1"/>
              </a:solidFill>
              <a:latin typeface="Inter"/>
              <a:ea typeface="Inter"/>
              <a:cs typeface="Inter"/>
              <a:sym typeface="Inter"/>
            </a:endParaRPr>
          </a:p>
        </p:txBody>
      </p:sp>
    </p:spTree>
    <p:extLst>
      <p:ext uri="{BB962C8B-B14F-4D97-AF65-F5344CB8AC3E}">
        <p14:creationId xmlns:p14="http://schemas.microsoft.com/office/powerpoint/2010/main" val="30628081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61"/>
        <p:cNvGrpSpPr/>
        <p:nvPr/>
      </p:nvGrpSpPr>
      <p:grpSpPr>
        <a:xfrm>
          <a:off x="0" y="0"/>
          <a:ext cx="0" cy="0"/>
          <a:chOff x="0" y="0"/>
          <a:chExt cx="0" cy="0"/>
        </a:xfrm>
      </p:grpSpPr>
      <p:sp>
        <p:nvSpPr>
          <p:cNvPr id="962" name="Google Shape;962;p46"/>
          <p:cNvSpPr txBox="1">
            <a:spLocks noGrp="1"/>
          </p:cNvSpPr>
          <p:nvPr>
            <p:ph type="title"/>
          </p:nvPr>
        </p:nvSpPr>
        <p:spPr>
          <a:xfrm>
            <a:off x="2347969" y="60178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963" name="Google Shape;963;p46"/>
          <p:cNvSpPr txBox="1">
            <a:spLocks noGrp="1"/>
          </p:cNvSpPr>
          <p:nvPr>
            <p:ph type="subTitle" idx="1"/>
          </p:nvPr>
        </p:nvSpPr>
        <p:spPr>
          <a:xfrm>
            <a:off x="2953360" y="1582874"/>
            <a:ext cx="3237279" cy="49939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dirty="0"/>
              <a:t>Do you have any questions?</a:t>
            </a:r>
          </a:p>
        </p:txBody>
      </p:sp>
      <p:sp>
        <p:nvSpPr>
          <p:cNvPr id="964" name="Google Shape;964;p46"/>
          <p:cNvSpPr txBox="1"/>
          <p:nvPr/>
        </p:nvSpPr>
        <p:spPr>
          <a:xfrm>
            <a:off x="2570845" y="4240994"/>
            <a:ext cx="4151700" cy="26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ID" sz="1000" dirty="0">
                <a:solidFill>
                  <a:schemeClr val="tx1"/>
                </a:solidFill>
                <a:effectLst/>
                <a:latin typeface="Rajdhani SemiBold" panose="020B0604020202020204" charset="0"/>
                <a:ea typeface="Times New Roman" panose="02020603050405020304" pitchFamily="18" charset="0"/>
                <a:cs typeface="Rajdhani SemiBold" panose="020B0604020202020204" charset="0"/>
              </a:rPr>
              <a:t>MEMBUAT APLIKASI KALKULATOR LUAS DAN VOLUME BALOK DENGAN KIVYMD</a:t>
            </a:r>
            <a:endParaRPr sz="1000" dirty="0">
              <a:solidFill>
                <a:schemeClr val="tx1"/>
              </a:solidFill>
              <a:latin typeface="Inter"/>
              <a:ea typeface="Inter"/>
              <a:cs typeface="Inter"/>
              <a:sym typeface="Inter"/>
            </a:endParaRPr>
          </a:p>
        </p:txBody>
      </p:sp>
      <p:sp>
        <p:nvSpPr>
          <p:cNvPr id="2" name="Rectangle 1">
            <a:extLst>
              <a:ext uri="{FF2B5EF4-FFF2-40B4-BE49-F238E27FC236}">
                <a16:creationId xmlns:a16="http://schemas.microsoft.com/office/drawing/2014/main" id="{81E828F5-016C-435B-BC3B-297A6FD9D2B7}"/>
              </a:ext>
            </a:extLst>
          </p:cNvPr>
          <p:cNvSpPr/>
          <p:nvPr/>
        </p:nvSpPr>
        <p:spPr>
          <a:xfrm>
            <a:off x="2570845" y="3596724"/>
            <a:ext cx="4225224" cy="472183"/>
          </a:xfrm>
          <a:prstGeom prst="rect">
            <a:avLst/>
          </a:prstGeom>
          <a:solidFill>
            <a:schemeClr val="bg2">
              <a:lumMod val="50000"/>
              <a:lumOff val="50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id-ID" sz="1800" b="1" dirty="0">
                <a:solidFill>
                  <a:schemeClr val="tx1"/>
                </a:solidFill>
                <a:latin typeface="Rajdhani SemiBold" panose="020B0604020202020204" charset="0"/>
                <a:cs typeface="Rajdhani SemiBold" panose="020B0604020202020204" charset="0"/>
              </a:rPr>
              <a:t>Pemrograman Berorientasi Objek 1</a:t>
            </a:r>
          </a:p>
        </p:txBody>
      </p:sp>
      <p:pic>
        <p:nvPicPr>
          <p:cNvPr id="4" name="Picture 3">
            <a:extLst>
              <a:ext uri="{FF2B5EF4-FFF2-40B4-BE49-F238E27FC236}">
                <a16:creationId xmlns:a16="http://schemas.microsoft.com/office/drawing/2014/main" id="{180E93A6-2B5E-4F87-940E-6C28FF7EEE7F}"/>
              </a:ext>
            </a:extLst>
          </p:cNvPr>
          <p:cNvPicPr>
            <a:picLocks noChangeAspect="1"/>
          </p:cNvPicPr>
          <p:nvPr/>
        </p:nvPicPr>
        <p:blipFill>
          <a:blip r:embed="rId3"/>
          <a:stretch>
            <a:fillRect/>
          </a:stretch>
        </p:blipFill>
        <p:spPr>
          <a:xfrm>
            <a:off x="2410956" y="2216059"/>
            <a:ext cx="1084808" cy="1380665"/>
          </a:xfrm>
          <a:prstGeom prst="rect">
            <a:avLst/>
          </a:prstGeom>
        </p:spPr>
      </p:pic>
      <p:pic>
        <p:nvPicPr>
          <p:cNvPr id="6" name="Picture 5">
            <a:extLst>
              <a:ext uri="{FF2B5EF4-FFF2-40B4-BE49-F238E27FC236}">
                <a16:creationId xmlns:a16="http://schemas.microsoft.com/office/drawing/2014/main" id="{0A21CEF1-6ED2-4843-9786-AF947ABEA8E2}"/>
              </a:ext>
            </a:extLst>
          </p:cNvPr>
          <p:cNvPicPr>
            <a:picLocks noChangeAspect="1"/>
          </p:cNvPicPr>
          <p:nvPr/>
        </p:nvPicPr>
        <p:blipFill>
          <a:blip r:embed="rId4"/>
          <a:stretch>
            <a:fillRect/>
          </a:stretch>
        </p:blipFill>
        <p:spPr>
          <a:xfrm>
            <a:off x="5591725" y="2268725"/>
            <a:ext cx="1130820" cy="1131198"/>
          </a:xfrm>
          <a:prstGeom prst="rect">
            <a:avLst/>
          </a:prstGeom>
        </p:spPr>
      </p:pic>
      <p:grpSp>
        <p:nvGrpSpPr>
          <p:cNvPr id="35" name="Google Shape;8312;p57">
            <a:extLst>
              <a:ext uri="{FF2B5EF4-FFF2-40B4-BE49-F238E27FC236}">
                <a16:creationId xmlns:a16="http://schemas.microsoft.com/office/drawing/2014/main" id="{F6756D3B-75C4-44F8-9AC7-C30BC48CBC21}"/>
              </a:ext>
            </a:extLst>
          </p:cNvPr>
          <p:cNvGrpSpPr/>
          <p:nvPr/>
        </p:nvGrpSpPr>
        <p:grpSpPr>
          <a:xfrm rot="18589867">
            <a:off x="432726" y="820455"/>
            <a:ext cx="1452955" cy="621360"/>
            <a:chOff x="732422" y="2990152"/>
            <a:chExt cx="1337773" cy="572102"/>
          </a:xfrm>
        </p:grpSpPr>
        <p:sp>
          <p:nvSpPr>
            <p:cNvPr id="36" name="Google Shape;8313;p57">
              <a:extLst>
                <a:ext uri="{FF2B5EF4-FFF2-40B4-BE49-F238E27FC236}">
                  <a16:creationId xmlns:a16="http://schemas.microsoft.com/office/drawing/2014/main" id="{971B0D25-40CD-4FD0-9E90-0E856E6B38A7}"/>
                </a:ext>
              </a:extLst>
            </p:cNvPr>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314;p57">
              <a:extLst>
                <a:ext uri="{FF2B5EF4-FFF2-40B4-BE49-F238E27FC236}">
                  <a16:creationId xmlns:a16="http://schemas.microsoft.com/office/drawing/2014/main" id="{9B82BC36-DA85-49AB-8750-762D5862F846}"/>
                </a:ext>
              </a:extLst>
            </p:cNvPr>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315;p57">
              <a:extLst>
                <a:ext uri="{FF2B5EF4-FFF2-40B4-BE49-F238E27FC236}">
                  <a16:creationId xmlns:a16="http://schemas.microsoft.com/office/drawing/2014/main" id="{7924629D-2F8E-41D9-9DD0-BA5F0703D9E3}"/>
                </a:ext>
              </a:extLst>
            </p:cNvPr>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316;p57">
              <a:extLst>
                <a:ext uri="{FF2B5EF4-FFF2-40B4-BE49-F238E27FC236}">
                  <a16:creationId xmlns:a16="http://schemas.microsoft.com/office/drawing/2014/main" id="{028CE5A7-7122-435B-820E-3BC3C70802AE}"/>
                </a:ext>
              </a:extLst>
            </p:cNvPr>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317;p57">
              <a:extLst>
                <a:ext uri="{FF2B5EF4-FFF2-40B4-BE49-F238E27FC236}">
                  <a16:creationId xmlns:a16="http://schemas.microsoft.com/office/drawing/2014/main" id="{70CEC8BC-3C70-4A21-9171-280FD45DDBCE}"/>
                </a:ext>
              </a:extLst>
            </p:cNvPr>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318;p57">
              <a:extLst>
                <a:ext uri="{FF2B5EF4-FFF2-40B4-BE49-F238E27FC236}">
                  <a16:creationId xmlns:a16="http://schemas.microsoft.com/office/drawing/2014/main" id="{FAB60237-E6CD-4F44-8E41-1E29E8C55FC4}"/>
                </a:ext>
              </a:extLst>
            </p:cNvPr>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7433;p55">
            <a:extLst>
              <a:ext uri="{FF2B5EF4-FFF2-40B4-BE49-F238E27FC236}">
                <a16:creationId xmlns:a16="http://schemas.microsoft.com/office/drawing/2014/main" id="{C9FA61F4-F3D3-4CAE-BB55-1CB2425C7B3E}"/>
              </a:ext>
            </a:extLst>
          </p:cNvPr>
          <p:cNvGrpSpPr/>
          <p:nvPr/>
        </p:nvGrpSpPr>
        <p:grpSpPr>
          <a:xfrm rot="16200000">
            <a:off x="7525116" y="3604939"/>
            <a:ext cx="1637968" cy="154942"/>
            <a:chOff x="238125" y="2506075"/>
            <a:chExt cx="7115411" cy="673075"/>
          </a:xfrm>
        </p:grpSpPr>
        <p:sp>
          <p:nvSpPr>
            <p:cNvPr id="43" name="Google Shape;7434;p55">
              <a:extLst>
                <a:ext uri="{FF2B5EF4-FFF2-40B4-BE49-F238E27FC236}">
                  <a16:creationId xmlns:a16="http://schemas.microsoft.com/office/drawing/2014/main" id="{4530F9DC-521B-4843-A181-DB24950B813C}"/>
                </a:ext>
              </a:extLst>
            </p:cNvPr>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435;p55">
              <a:extLst>
                <a:ext uri="{FF2B5EF4-FFF2-40B4-BE49-F238E27FC236}">
                  <a16:creationId xmlns:a16="http://schemas.microsoft.com/office/drawing/2014/main" id="{D2302C58-C313-4A68-BE3A-918D042A3DC2}"/>
                </a:ext>
              </a:extLst>
            </p:cNvPr>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436;p55">
              <a:extLst>
                <a:ext uri="{FF2B5EF4-FFF2-40B4-BE49-F238E27FC236}">
                  <a16:creationId xmlns:a16="http://schemas.microsoft.com/office/drawing/2014/main" id="{CD8A7C39-3B12-4DBB-9898-6A5C0A68C596}"/>
                </a:ext>
              </a:extLst>
            </p:cNvPr>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437;p55">
              <a:extLst>
                <a:ext uri="{FF2B5EF4-FFF2-40B4-BE49-F238E27FC236}">
                  <a16:creationId xmlns:a16="http://schemas.microsoft.com/office/drawing/2014/main" id="{6517C034-7D23-460B-8B3E-874709917453}"/>
                </a:ext>
              </a:extLst>
            </p:cNvPr>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438;p55">
              <a:extLst>
                <a:ext uri="{FF2B5EF4-FFF2-40B4-BE49-F238E27FC236}">
                  <a16:creationId xmlns:a16="http://schemas.microsoft.com/office/drawing/2014/main" id="{08E02DC6-C80B-4DDF-8F1B-6E622282F909}"/>
                </a:ext>
              </a:extLst>
            </p:cNvPr>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9" name="Google Shape;767;p30">
            <a:extLst>
              <a:ext uri="{FF2B5EF4-FFF2-40B4-BE49-F238E27FC236}">
                <a16:creationId xmlns:a16="http://schemas.microsoft.com/office/drawing/2014/main" id="{F2AB408F-6A97-4625-AD13-F9580C35DA7A}"/>
              </a:ext>
            </a:extLst>
          </p:cNvPr>
          <p:cNvSpPr txBox="1">
            <a:spLocks noGrp="1"/>
          </p:cNvSpPr>
          <p:nvPr>
            <p:ph type="title"/>
          </p:nvPr>
        </p:nvSpPr>
        <p:spPr>
          <a:xfrm>
            <a:off x="4634196" y="670560"/>
            <a:ext cx="4258625" cy="63856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id-ID" sz="3000" b="1" dirty="0"/>
              <a:t>Pengertian dari KivyMD</a:t>
            </a:r>
            <a:endParaRPr sz="3000" b="1" dirty="0"/>
          </a:p>
        </p:txBody>
      </p:sp>
      <p:sp>
        <p:nvSpPr>
          <p:cNvPr id="10" name="Google Shape;768;p30">
            <a:extLst>
              <a:ext uri="{FF2B5EF4-FFF2-40B4-BE49-F238E27FC236}">
                <a16:creationId xmlns:a16="http://schemas.microsoft.com/office/drawing/2014/main" id="{C4AE267B-B5B8-40D5-897C-173A8AD673C3}"/>
              </a:ext>
            </a:extLst>
          </p:cNvPr>
          <p:cNvSpPr txBox="1">
            <a:spLocks/>
          </p:cNvSpPr>
          <p:nvPr/>
        </p:nvSpPr>
        <p:spPr>
          <a:xfrm>
            <a:off x="4434271" y="1340773"/>
            <a:ext cx="4258625" cy="2493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52400" algn="just"/>
            <a:r>
              <a:rPr lang="id-ID" sz="1800" b="1" i="1" dirty="0">
                <a:solidFill>
                  <a:schemeClr val="tx1"/>
                </a:solidFill>
                <a:latin typeface="Times New Roman" panose="02020603050405020304" pitchFamily="18" charset="0"/>
                <a:ea typeface="Times New Roman" panose="02020603050405020304" pitchFamily="18" charset="0"/>
              </a:rPr>
              <a:t>KivyMD</a:t>
            </a:r>
            <a:r>
              <a:rPr lang="id-ID" sz="1800" dirty="0">
                <a:solidFill>
                  <a:schemeClr val="tx1"/>
                </a:solidFill>
                <a:latin typeface="Times New Roman" panose="02020603050405020304" pitchFamily="18" charset="0"/>
                <a:ea typeface="Times New Roman" panose="02020603050405020304" pitchFamily="18" charset="0"/>
              </a:rPr>
              <a:t> a</a:t>
            </a:r>
            <a:r>
              <a:rPr lang="id-ID" sz="1800" dirty="0">
                <a:solidFill>
                  <a:schemeClr val="tx1"/>
                </a:solidFill>
                <a:effectLst/>
                <a:latin typeface="Times New Roman" panose="02020603050405020304" pitchFamily="18" charset="0"/>
                <a:ea typeface="Times New Roman" panose="02020603050405020304" pitchFamily="18" charset="0"/>
              </a:rPr>
              <a:t>dalah ekstensi dari Kivy, sebuah framework open-source untuk pengembangan aplikasi multi-touch. </a:t>
            </a:r>
            <a:r>
              <a:rPr lang="id-ID" sz="1800" b="1" i="1" dirty="0">
                <a:solidFill>
                  <a:schemeClr val="tx1"/>
                </a:solidFill>
                <a:effectLst/>
                <a:latin typeface="Times New Roman" panose="02020603050405020304" pitchFamily="18" charset="0"/>
                <a:ea typeface="Times New Roman" panose="02020603050405020304" pitchFamily="18" charset="0"/>
              </a:rPr>
              <a:t>KivyMD</a:t>
            </a:r>
            <a:r>
              <a:rPr lang="id-ID" sz="1800" dirty="0">
                <a:solidFill>
                  <a:schemeClr val="tx1"/>
                </a:solidFill>
                <a:effectLst/>
                <a:latin typeface="Times New Roman" panose="02020603050405020304" pitchFamily="18" charset="0"/>
                <a:ea typeface="Times New Roman" panose="02020603050405020304" pitchFamily="18" charset="0"/>
              </a:rPr>
              <a:t> dirancang khusus untuk menambahkan komponen Material Design ke dalam aplikasi yang dibangun dengan Kivy.</a:t>
            </a:r>
            <a:endParaRPr lang="id-ID" sz="1800" dirty="0">
              <a:solidFill>
                <a:schemeClr val="tx1"/>
              </a:solidFill>
              <a:latin typeface="Times New Roman" panose="02020603050405020304" pitchFamily="18" charset="0"/>
              <a:ea typeface="Times New Roman" panose="02020603050405020304" pitchFamily="18" charset="0"/>
            </a:endParaRPr>
          </a:p>
        </p:txBody>
      </p:sp>
      <p:pic>
        <p:nvPicPr>
          <p:cNvPr id="15" name="Picture 14">
            <a:extLst>
              <a:ext uri="{FF2B5EF4-FFF2-40B4-BE49-F238E27FC236}">
                <a16:creationId xmlns:a16="http://schemas.microsoft.com/office/drawing/2014/main" id="{2E3B9C8B-8BCA-40D4-82E4-C1701E702B9E}"/>
              </a:ext>
            </a:extLst>
          </p:cNvPr>
          <p:cNvPicPr>
            <a:picLocks noChangeAspect="1"/>
          </p:cNvPicPr>
          <p:nvPr/>
        </p:nvPicPr>
        <p:blipFill>
          <a:blip r:embed="rId3"/>
          <a:stretch>
            <a:fillRect/>
          </a:stretch>
        </p:blipFill>
        <p:spPr>
          <a:xfrm>
            <a:off x="1036069" y="498348"/>
            <a:ext cx="3120111" cy="3121152"/>
          </a:xfrm>
          <a:prstGeom prst="rect">
            <a:avLst/>
          </a:prstGeom>
        </p:spPr>
      </p:pic>
      <p:sp>
        <p:nvSpPr>
          <p:cNvPr id="19" name="Google Shape;744;p28">
            <a:extLst>
              <a:ext uri="{FF2B5EF4-FFF2-40B4-BE49-F238E27FC236}">
                <a16:creationId xmlns:a16="http://schemas.microsoft.com/office/drawing/2014/main" id="{531BE80B-9FCF-44C2-8680-93821C1CC9D3}"/>
              </a:ext>
            </a:extLst>
          </p:cNvPr>
          <p:cNvSpPr txBox="1"/>
          <p:nvPr/>
        </p:nvSpPr>
        <p:spPr>
          <a:xfrm>
            <a:off x="1096125" y="4053500"/>
            <a:ext cx="3000000" cy="59165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dk1"/>
                </a:solidFill>
                <a:latin typeface="Rajdhani SemiBold" panose="020B0604020202020204" charset="0"/>
                <a:ea typeface="Inter"/>
                <a:cs typeface="Rajdhani SemiBold" panose="020B0604020202020204" charset="0"/>
                <a:sym typeface="Inter"/>
              </a:rPr>
              <a:t>For more info</a:t>
            </a:r>
            <a:r>
              <a:rPr lang="id-ID" b="1" dirty="0">
                <a:solidFill>
                  <a:schemeClr val="dk1"/>
                </a:solidFill>
                <a:latin typeface="Rajdhani SemiBold" panose="020B0604020202020204" charset="0"/>
                <a:ea typeface="Inter"/>
                <a:cs typeface="Rajdhani SemiBold" panose="020B0604020202020204" charset="0"/>
                <a:sym typeface="Inter"/>
              </a:rPr>
              <a:t> </a:t>
            </a:r>
            <a:r>
              <a:rPr lang="en" b="1" dirty="0">
                <a:solidFill>
                  <a:schemeClr val="dk1"/>
                </a:solidFill>
                <a:latin typeface="Rajdhani SemiBold" panose="020B0604020202020204" charset="0"/>
                <a:ea typeface="Inter"/>
                <a:cs typeface="Rajdhani SemiBold" panose="020B0604020202020204" charset="0"/>
                <a:sym typeface="Inter"/>
              </a:rPr>
              <a:t>:</a:t>
            </a:r>
            <a:br>
              <a:rPr lang="en" dirty="0">
                <a:solidFill>
                  <a:schemeClr val="dk1"/>
                </a:solidFill>
                <a:latin typeface="Inter"/>
                <a:ea typeface="Inter"/>
                <a:cs typeface="Inter"/>
                <a:sym typeface="Inter"/>
              </a:rPr>
            </a:br>
            <a:r>
              <a:rPr lang="id-ID" sz="1300" i="1" dirty="0">
                <a:solidFill>
                  <a:schemeClr val="dk1"/>
                </a:solidFill>
                <a:latin typeface="Times New Roman" panose="02020603050405020304" pitchFamily="18" charset="0"/>
                <a:ea typeface="Inter"/>
                <a:cs typeface="Times New Roman" panose="02020603050405020304" pitchFamily="18" charset="0"/>
                <a:sym typeface="Inter"/>
              </a:rPr>
              <a:t>UMC</a:t>
            </a:r>
            <a:r>
              <a:rPr lang="en" sz="1300" i="1" dirty="0">
                <a:latin typeface="Times New Roman" panose="02020603050405020304" pitchFamily="18" charset="0"/>
                <a:ea typeface="Inter"/>
                <a:cs typeface="Times New Roman" panose="02020603050405020304" pitchFamily="18" charset="0"/>
                <a:sym typeface="Inter"/>
              </a:rPr>
              <a:t> </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PBO 1</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Python | KivyMD</a:t>
            </a:r>
            <a:endParaRPr sz="1300" i="1" dirty="0">
              <a:solidFill>
                <a:schemeClr val="dk1"/>
              </a:solidFill>
              <a:latin typeface="Times New Roman" panose="02020603050405020304" pitchFamily="18" charset="0"/>
              <a:ea typeface="Inter"/>
              <a:cs typeface="Times New Roman" panose="02020603050405020304" pitchFamily="18" charset="0"/>
              <a:sym typeface="Inter"/>
            </a:endParaRPr>
          </a:p>
        </p:txBody>
      </p:sp>
      <p:sp>
        <p:nvSpPr>
          <p:cNvPr id="20" name="Google Shape;745;p28">
            <a:extLst>
              <a:ext uri="{FF2B5EF4-FFF2-40B4-BE49-F238E27FC236}">
                <a16:creationId xmlns:a16="http://schemas.microsoft.com/office/drawing/2014/main" id="{E5D76AEB-90B7-42AF-AABF-E33799ECA9DF}"/>
              </a:ext>
            </a:extLst>
          </p:cNvPr>
          <p:cNvSpPr txBox="1"/>
          <p:nvPr/>
        </p:nvSpPr>
        <p:spPr>
          <a:xfrm>
            <a:off x="4049907" y="4053500"/>
            <a:ext cx="3490800" cy="59165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b="1" dirty="0">
                <a:solidFill>
                  <a:schemeClr val="dk1"/>
                </a:solidFill>
                <a:latin typeface="Rajdhani SemiBold" panose="020B0604020202020204" charset="0"/>
                <a:ea typeface="Inter"/>
                <a:cs typeface="Rajdhani SemiBold" panose="020B0604020202020204" charset="0"/>
                <a:sym typeface="Inter"/>
              </a:rPr>
              <a:t>Members of this Group </a:t>
            </a:r>
            <a:r>
              <a:rPr lang="en" b="1" dirty="0">
                <a:solidFill>
                  <a:schemeClr val="dk1"/>
                </a:solidFill>
                <a:latin typeface="Rajdhani SemiBold" panose="020B0604020202020204" charset="0"/>
                <a:ea typeface="Inter"/>
                <a:cs typeface="Rajdhani SemiBold" panose="020B0604020202020204" charset="0"/>
                <a:sym typeface="Inter"/>
              </a:rPr>
              <a:t>:</a:t>
            </a:r>
            <a:br>
              <a:rPr lang="en" dirty="0">
                <a:solidFill>
                  <a:schemeClr val="dk1"/>
                </a:solidFill>
                <a:latin typeface="Rajdhani SemiBold" panose="020B0604020202020204" charset="0"/>
                <a:ea typeface="Inter"/>
                <a:cs typeface="Rajdhani SemiBold" panose="020B0604020202020204" charset="0"/>
                <a:sym typeface="Inter"/>
              </a:rPr>
            </a:br>
            <a:r>
              <a:rPr lang="id-ID" sz="1300" i="1" dirty="0">
                <a:solidFill>
                  <a:schemeClr val="dk1"/>
                </a:solidFill>
                <a:latin typeface="Times New Roman" panose="02020603050405020304" pitchFamily="18" charset="0"/>
                <a:ea typeface="Inter"/>
                <a:cs typeface="Times New Roman" panose="02020603050405020304" pitchFamily="18" charset="0"/>
                <a:sym typeface="Inter"/>
              </a:rPr>
              <a:t>Rifki</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Satria</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Imanda</a:t>
            </a:r>
            <a:endParaRPr sz="1300" i="1" dirty="0">
              <a:solidFill>
                <a:schemeClr val="dk1"/>
              </a:solidFill>
              <a:latin typeface="Times New Roman" panose="02020603050405020304" pitchFamily="18" charset="0"/>
              <a:ea typeface="Inter"/>
              <a:cs typeface="Times New Roman" panose="02020603050405020304" pitchFamily="18" charset="0"/>
              <a:sym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2" name="Google Shape;782;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b="1" dirty="0"/>
              <a:t>Pemrograman Berorientasi Objek (PBO)</a:t>
            </a:r>
            <a:endParaRPr b="1" dirty="0"/>
          </a:p>
        </p:txBody>
      </p:sp>
      <p:sp>
        <p:nvSpPr>
          <p:cNvPr id="783" name="Google Shape;783;p32"/>
          <p:cNvSpPr txBox="1">
            <a:spLocks noGrp="1"/>
          </p:cNvSpPr>
          <p:nvPr>
            <p:ph type="subTitle" idx="1"/>
          </p:nvPr>
        </p:nvSpPr>
        <p:spPr>
          <a:xfrm>
            <a:off x="4288815" y="2341272"/>
            <a:ext cx="3209266" cy="247456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d-ID" sz="1600" dirty="0">
                <a:effectLst/>
                <a:latin typeface="Times New Roman" panose="02020603050405020304" pitchFamily="18" charset="0"/>
                <a:ea typeface="Times New Roman" panose="02020603050405020304" pitchFamily="18" charset="0"/>
              </a:rPr>
              <a:t>Semua</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bahasa</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pemrograman</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berorientasi</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objek</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menyediakan</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mekanisme</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untuk</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dapat</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membantu</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mengimplementasikan</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model</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yang</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berorientasi</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objek. Prinsip tersebut adalah encapulation, inheritence, dan</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polymorphism</a:t>
            </a:r>
            <a:endParaRPr sz="1600" dirty="0"/>
          </a:p>
        </p:txBody>
      </p:sp>
      <p:sp>
        <p:nvSpPr>
          <p:cNvPr id="784" name="Google Shape;784;p32"/>
          <p:cNvSpPr txBox="1">
            <a:spLocks noGrp="1"/>
          </p:cNvSpPr>
          <p:nvPr>
            <p:ph type="subTitle" idx="2"/>
          </p:nvPr>
        </p:nvSpPr>
        <p:spPr>
          <a:xfrm>
            <a:off x="816865" y="2341272"/>
            <a:ext cx="3209266" cy="247456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d-ID" sz="1600" dirty="0">
                <a:effectLst/>
                <a:latin typeface="Times New Roman" panose="02020603050405020304" pitchFamily="18" charset="0"/>
                <a:ea typeface="Times New Roman" panose="02020603050405020304" pitchFamily="18" charset="0"/>
              </a:rPr>
              <a:t>Dalam</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pemrograman</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berorientasi</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objek,</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setiap</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objek</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apapun</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akan</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memiliki data</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kit</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(sifat,</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berupa variabel maupun konstanta) dan metode</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(perilaku atau kemampuan melakukan sesuatu, berupa fungsi). Jadi, objek</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dapat</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didefinisikan sebagai suatu</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entitas</a:t>
            </a:r>
            <a:r>
              <a:rPr lang="id-ID" sz="1600" spc="10"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yang</a:t>
            </a:r>
            <a:r>
              <a:rPr lang="id-ID" sz="1600" spc="10"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memiliki</a:t>
            </a:r>
            <a:r>
              <a:rPr lang="id-ID" sz="1600" spc="19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data dan</a:t>
            </a:r>
            <a:r>
              <a:rPr lang="id-ID" sz="1600" spc="-5" dirty="0">
                <a:effectLst/>
                <a:latin typeface="Times New Roman" panose="02020603050405020304" pitchFamily="18" charset="0"/>
                <a:ea typeface="Times New Roman" panose="02020603050405020304" pitchFamily="18" charset="0"/>
              </a:rPr>
              <a:t> </a:t>
            </a:r>
            <a:r>
              <a:rPr lang="id-ID" sz="1600" dirty="0">
                <a:effectLst/>
                <a:latin typeface="Times New Roman" panose="02020603050405020304" pitchFamily="18" charset="0"/>
                <a:ea typeface="Times New Roman" panose="02020603050405020304" pitchFamily="18" charset="0"/>
              </a:rPr>
              <a:t>metode.</a:t>
            </a:r>
            <a:endParaRPr sz="1600" dirty="0"/>
          </a:p>
        </p:txBody>
      </p:sp>
      <p:sp>
        <p:nvSpPr>
          <p:cNvPr id="786" name="Google Shape;786;p32"/>
          <p:cNvSpPr/>
          <p:nvPr/>
        </p:nvSpPr>
        <p:spPr>
          <a:xfrm>
            <a:off x="1736225" y="1360582"/>
            <a:ext cx="721200" cy="721200"/>
          </a:xfrm>
          <a:prstGeom prst="snip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Inter"/>
              <a:ea typeface="Inter"/>
              <a:cs typeface="Inter"/>
              <a:sym typeface="Inter"/>
            </a:endParaRPr>
          </a:p>
        </p:txBody>
      </p:sp>
      <p:sp>
        <p:nvSpPr>
          <p:cNvPr id="787" name="Google Shape;787;p32"/>
          <p:cNvSpPr/>
          <p:nvPr/>
        </p:nvSpPr>
        <p:spPr>
          <a:xfrm>
            <a:off x="5202865" y="1360582"/>
            <a:ext cx="721200" cy="721200"/>
          </a:xfrm>
          <a:prstGeom prst="snip1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nter"/>
              <a:ea typeface="Inter"/>
              <a:cs typeface="Inter"/>
              <a:sym typeface="Inter"/>
            </a:endParaRPr>
          </a:p>
        </p:txBody>
      </p:sp>
      <p:sp>
        <p:nvSpPr>
          <p:cNvPr id="788" name="Google Shape;788;p32"/>
          <p:cNvSpPr/>
          <p:nvPr/>
        </p:nvSpPr>
        <p:spPr>
          <a:xfrm>
            <a:off x="1877533" y="1538951"/>
            <a:ext cx="438429" cy="364301"/>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 name="Google Shape;789;p32"/>
          <p:cNvGrpSpPr/>
          <p:nvPr/>
        </p:nvGrpSpPr>
        <p:grpSpPr>
          <a:xfrm>
            <a:off x="5345743" y="1508804"/>
            <a:ext cx="434838" cy="424564"/>
            <a:chOff x="7582302" y="1499934"/>
            <a:chExt cx="369133" cy="360411"/>
          </a:xfrm>
        </p:grpSpPr>
        <p:sp>
          <p:nvSpPr>
            <p:cNvPr id="790" name="Google Shape;790;p32"/>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2"/>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2"/>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2"/>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2"/>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28"/>
          <p:cNvSpPr txBox="1">
            <a:spLocks noGrp="1"/>
          </p:cNvSpPr>
          <p:nvPr>
            <p:ph type="title"/>
          </p:nvPr>
        </p:nvSpPr>
        <p:spPr>
          <a:xfrm>
            <a:off x="634656" y="20118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b="1" dirty="0"/>
              <a:t>PERANCANGAN</a:t>
            </a:r>
            <a:endParaRPr b="1" dirty="0"/>
          </a:p>
        </p:txBody>
      </p:sp>
      <p:graphicFrame>
        <p:nvGraphicFramePr>
          <p:cNvPr id="743" name="Google Shape;743;p28"/>
          <p:cNvGraphicFramePr/>
          <p:nvPr>
            <p:extLst>
              <p:ext uri="{D42A27DB-BD31-4B8C-83A1-F6EECF244321}">
                <p14:modId xmlns:p14="http://schemas.microsoft.com/office/powerpoint/2010/main" val="3772339992"/>
              </p:ext>
            </p:extLst>
          </p:nvPr>
        </p:nvGraphicFramePr>
        <p:xfrm>
          <a:off x="733775" y="820165"/>
          <a:ext cx="7676450" cy="3886128"/>
        </p:xfrm>
        <a:graphic>
          <a:graphicData uri="http://schemas.openxmlformats.org/drawingml/2006/table">
            <a:tbl>
              <a:tblPr>
                <a:noFill/>
                <a:tableStyleId>{98372CD4-3A38-4588-A2CB-7A17D0996872}</a:tableStyleId>
              </a:tblPr>
              <a:tblGrid>
                <a:gridCol w="2358675">
                  <a:extLst>
                    <a:ext uri="{9D8B030D-6E8A-4147-A177-3AD203B41FA5}">
                      <a16:colId xmlns:a16="http://schemas.microsoft.com/office/drawing/2014/main" val="20000"/>
                    </a:ext>
                  </a:extLst>
                </a:gridCol>
                <a:gridCol w="5317775">
                  <a:extLst>
                    <a:ext uri="{9D8B030D-6E8A-4147-A177-3AD203B41FA5}">
                      <a16:colId xmlns:a16="http://schemas.microsoft.com/office/drawing/2014/main" val="20001"/>
                    </a:ext>
                  </a:extLst>
                </a:gridCol>
              </a:tblGrid>
              <a:tr h="723302">
                <a:tc>
                  <a:txBody>
                    <a:bodyPr/>
                    <a:lstStyle/>
                    <a:p>
                      <a:pPr marL="0" lvl="0" indent="0" algn="l" rtl="0">
                        <a:spcBef>
                          <a:spcPts val="0"/>
                        </a:spcBef>
                        <a:spcAft>
                          <a:spcPts val="0"/>
                        </a:spcAft>
                        <a:buNone/>
                      </a:pPr>
                      <a:r>
                        <a:rPr lang="id-ID" sz="1400" b="1" u="none" dirty="0">
                          <a:solidFill>
                            <a:schemeClr val="hlink"/>
                          </a:solidFill>
                          <a:latin typeface="Rajdhani SemiBold"/>
                          <a:ea typeface="Rajdhani SemiBold"/>
                          <a:cs typeface="Rajdhani SemiBold"/>
                          <a:sym typeface="Rajdhani SemiBold"/>
                        </a:rPr>
                        <a:t>Langkah-langkah Instalasi</a:t>
                      </a:r>
                      <a:endParaRPr sz="1400" b="1" u="none" dirty="0">
                        <a:solidFill>
                          <a:schemeClr val="dk1"/>
                        </a:solidFill>
                        <a:latin typeface="Rajdhani SemiBold"/>
                        <a:ea typeface="Rajdhani SemiBold"/>
                        <a:cs typeface="Rajdhani SemiBold"/>
                        <a:sym typeface="Rajdhani Semi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id-ID" sz="1200" b="1"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Instalasi Python : </a:t>
                      </a:r>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Pastikan Python telah terinstal di sistem alam sistem. Jika belum memilikinya bisa di unduh dan instal Python dari situs resmi Python atau sumber yang terpercaya.</a:t>
                      </a:r>
                      <a:endParaRPr sz="1200" dirty="0">
                        <a:solidFill>
                          <a:schemeClr val="tx1"/>
                        </a:solidFill>
                        <a:latin typeface="Times New Roman" panose="02020603050405020304" pitchFamily="18" charset="0"/>
                        <a:ea typeface="Inter"/>
                        <a:cs typeface="Times New Roman" panose="02020603050405020304" pitchFamily="18" charset="0"/>
                        <a:sym typeface="Int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23302">
                <a:tc>
                  <a:txBody>
                    <a:bodyPr/>
                    <a:lstStyle/>
                    <a:p>
                      <a:pPr marL="0" lvl="0" indent="0" algn="l" rtl="0">
                        <a:spcBef>
                          <a:spcPts val="0"/>
                        </a:spcBef>
                        <a:spcAft>
                          <a:spcPts val="0"/>
                        </a:spcAft>
                        <a:buNone/>
                      </a:pPr>
                      <a:r>
                        <a:rPr lang="id-ID" sz="1200" b="1" u="none" dirty="0">
                          <a:solidFill>
                            <a:schemeClr val="hlink"/>
                          </a:solidFill>
                          <a:latin typeface="Rajdhani SemiBold"/>
                          <a:ea typeface="Rajdhani SemiBold"/>
                          <a:cs typeface="Rajdhani SemiBold"/>
                          <a:sym typeface="Rajdhani SemiBold"/>
                        </a:rPr>
                        <a:t>Instalasi KivyMD </a:t>
                      </a:r>
                      <a:endParaRPr lang="id-ID" sz="1200" b="1" u="none" dirty="0">
                        <a:solidFill>
                          <a:schemeClr val="dk1"/>
                        </a:solidFill>
                        <a:latin typeface="Rajdhani SemiBold"/>
                        <a:ea typeface="Rajdhani SemiBold"/>
                        <a:cs typeface="Rajdhani SemiBold"/>
                        <a:sym typeface="Rajdhani Semi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Buka terminal atau </a:t>
                      </a:r>
                      <a:r>
                        <a:rPr lang="id-ID" sz="1200" b="1" i="1"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Command Prompt (CMD) </a:t>
                      </a:r>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dan jalankan perintah berikut untuk menginstal “</a:t>
                      </a:r>
                      <a:r>
                        <a:rPr lang="id-ID" sz="1200" b="1" i="1"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pip install kivymd</a:t>
                      </a:r>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 Setelah menunggu beberapa saat hingga proses download dan instalasi selesai maka kita bisa mulai untuk ke proses selanjutnya.</a:t>
                      </a:r>
                      <a:endParaRPr sz="1200" dirty="0">
                        <a:solidFill>
                          <a:schemeClr val="tx1"/>
                        </a:solidFill>
                        <a:latin typeface="Times New Roman" panose="02020603050405020304" pitchFamily="18" charset="0"/>
                        <a:ea typeface="Inter"/>
                        <a:cs typeface="Times New Roman" panose="02020603050405020304" pitchFamily="18" charset="0"/>
                        <a:sym typeface="Int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723302">
                <a:tc>
                  <a:txBody>
                    <a:bodyPr/>
                    <a:lstStyle/>
                    <a:p>
                      <a:pPr marL="0" lvl="0" indent="0" algn="l" rtl="0">
                        <a:spcBef>
                          <a:spcPts val="0"/>
                        </a:spcBef>
                        <a:spcAft>
                          <a:spcPts val="0"/>
                        </a:spcAft>
                        <a:buNone/>
                      </a:pPr>
                      <a:r>
                        <a:rPr lang="id-ID" sz="1200" b="1" u="none" dirty="0">
                          <a:solidFill>
                            <a:schemeClr val="hlink"/>
                          </a:solidFill>
                          <a:latin typeface="Rajdhani SemiBold"/>
                          <a:ea typeface="Rajdhani SemiBold"/>
                          <a:cs typeface="Rajdhani SemiBold"/>
                          <a:sym typeface="Rajdhani SemiBold"/>
                        </a:rPr>
                        <a:t>Menjalankan Aplikasi</a:t>
                      </a:r>
                      <a:endParaRPr sz="1200" b="1" u="none" dirty="0">
                        <a:solidFill>
                          <a:schemeClr val="dk1"/>
                        </a:solidFill>
                        <a:latin typeface="Rajdhani SemiBold"/>
                        <a:ea typeface="Rajdhani SemiBold"/>
                        <a:cs typeface="Rajdhani SemiBold"/>
                        <a:sym typeface="Rajdhani Semi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Untuk menjalankan aplikasi, simpan kode di atas dalam sebuah file (misalnya, </a:t>
                      </a:r>
                      <a:r>
                        <a:rPr lang="id-ID" sz="1200" b="1" i="1"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calculator_app.py</a:t>
                      </a:r>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 Lalu, buka terminal atau </a:t>
                      </a:r>
                      <a:r>
                        <a:rPr lang="id-ID" sz="1200" b="1" i="1"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Command Prompt</a:t>
                      </a:r>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 arahkan ke direktori file tersebut, dan jalankan perintah “python calculator_app.py”.</a:t>
                      </a:r>
                      <a:endParaRPr sz="1200" dirty="0">
                        <a:solidFill>
                          <a:schemeClr val="tx1"/>
                        </a:solidFill>
                        <a:latin typeface="Times New Roman" panose="02020603050405020304" pitchFamily="18" charset="0"/>
                        <a:ea typeface="Inter"/>
                        <a:cs typeface="Times New Roman" panose="02020603050405020304" pitchFamily="18" charset="0"/>
                        <a:sym typeface="Inte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1691658">
                <a:tc>
                  <a:txBody>
                    <a:bodyPr/>
                    <a:lstStyle/>
                    <a:p>
                      <a:pPr marL="0" lvl="0" indent="0" algn="l" rtl="0">
                        <a:spcBef>
                          <a:spcPts val="0"/>
                        </a:spcBef>
                        <a:spcAft>
                          <a:spcPts val="0"/>
                        </a:spcAft>
                        <a:buNone/>
                      </a:pPr>
                      <a:r>
                        <a:rPr lang="id-ID" sz="1200" b="1" u="none" dirty="0">
                          <a:solidFill>
                            <a:schemeClr val="hlink"/>
                          </a:solidFill>
                          <a:latin typeface="Rajdhani SemiBold"/>
                          <a:ea typeface="Rajdhani SemiBold"/>
                          <a:cs typeface="Rajdhani SemiBold"/>
                          <a:sym typeface="Rajdhani SemiBold"/>
                        </a:rPr>
                        <a:t>Penggunaan Aplikasi</a:t>
                      </a:r>
                      <a:endParaRPr sz="1200" b="1" u="none" dirty="0">
                        <a:solidFill>
                          <a:schemeClr val="dk1"/>
                        </a:solidFill>
                        <a:latin typeface="Rajdhani SemiBold"/>
                        <a:ea typeface="Rajdhani SemiBold"/>
                        <a:cs typeface="Rajdhani SemiBold"/>
                        <a:sym typeface="Rajdhani Semi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r>
                        <a:rPr lang="id-ID" sz="1200" b="1"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Masukkan Dimensi Balok : </a:t>
                      </a:r>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Isi input field untuk panjang, lebar, dan tinggi balok.</a:t>
                      </a:r>
                    </a:p>
                    <a:p>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Hitung: Tekan tombol "</a:t>
                      </a:r>
                      <a:r>
                        <a:rPr lang="id-ID" sz="1200" b="1" i="1"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Calculate</a:t>
                      </a:r>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 untuk menghitung luas permukaan dan volume balok. Reset: Tombol "</a:t>
                      </a:r>
                      <a:r>
                        <a:rPr lang="id-ID" sz="1200" b="1" i="1"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Reset</a:t>
                      </a:r>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 digunakan untuk menghapus input dan hasil perhitungan. </a:t>
                      </a:r>
                    </a:p>
                    <a:p>
                      <a:r>
                        <a:rPr lang="id-ID" sz="1200" b="1"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Error Handling : </a:t>
                      </a:r>
                      <a:r>
                        <a:rPr lang="id-ID" sz="1200" b="0" i="0" u="none" strike="noStrike" cap="none" dirty="0">
                          <a:solidFill>
                            <a:schemeClr val="tx1"/>
                          </a:solidFill>
                          <a:effectLst/>
                          <a:latin typeface="Times New Roman" panose="02020603050405020304" pitchFamily="18" charset="0"/>
                          <a:ea typeface="Arial"/>
                          <a:cs typeface="Times New Roman" panose="02020603050405020304" pitchFamily="18" charset="0"/>
                          <a:sym typeface="Arial"/>
                        </a:rPr>
                        <a:t>Aplikasi memberikan pesan error jika input tidak valid (bukan angka). Dengan demikian, aplikasi ini memberikan pengalaman interaktif bagi pengguna untuk menghitung luas permukaan dan volume balok secara sederhana menggunakan antarmuka grafis.</a:t>
                      </a: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b="1" dirty="0"/>
              <a:t>Contoh Instalasi Kivy MD </a:t>
            </a:r>
            <a:endParaRPr b="1" dirty="0"/>
          </a:p>
        </p:txBody>
      </p:sp>
      <p:pic>
        <p:nvPicPr>
          <p:cNvPr id="39" name="Picture 38">
            <a:extLst>
              <a:ext uri="{FF2B5EF4-FFF2-40B4-BE49-F238E27FC236}">
                <a16:creationId xmlns:a16="http://schemas.microsoft.com/office/drawing/2014/main" id="{A112150D-273E-46F3-92F0-3428AC7E3064}"/>
              </a:ext>
            </a:extLst>
          </p:cNvPr>
          <p:cNvPicPr/>
          <p:nvPr/>
        </p:nvPicPr>
        <p:blipFill rotWithShape="1">
          <a:blip r:embed="rId3"/>
          <a:srcRect l="40034" t="45115" r="13118" b="44395"/>
          <a:stretch/>
        </p:blipFill>
        <p:spPr bwMode="auto">
          <a:xfrm>
            <a:off x="811847" y="1151837"/>
            <a:ext cx="6527737" cy="969572"/>
          </a:xfrm>
          <a:prstGeom prst="rect">
            <a:avLst/>
          </a:prstGeom>
          <a:ln>
            <a:noFill/>
          </a:ln>
          <a:extLst>
            <a:ext uri="{53640926-AAD7-44D8-BBD7-CCE9431645EC}">
              <a14:shadowObscured xmlns:a14="http://schemas.microsoft.com/office/drawing/2010/main"/>
            </a:ext>
          </a:extLst>
        </p:spPr>
      </p:pic>
      <p:sp>
        <p:nvSpPr>
          <p:cNvPr id="40" name="Google Shape;750;p29">
            <a:extLst>
              <a:ext uri="{FF2B5EF4-FFF2-40B4-BE49-F238E27FC236}">
                <a16:creationId xmlns:a16="http://schemas.microsoft.com/office/drawing/2014/main" id="{4B841ECC-808C-4927-A4C3-5509FE1F50C4}"/>
              </a:ext>
            </a:extLst>
          </p:cNvPr>
          <p:cNvSpPr txBox="1">
            <a:spLocks/>
          </p:cNvSpPr>
          <p:nvPr/>
        </p:nvSpPr>
        <p:spPr>
          <a:xfrm>
            <a:off x="720000" y="2193342"/>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1pPr>
            <a:lvl2pPr marR="0" lvl="1"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2pPr>
            <a:lvl3pPr marR="0" lvl="2"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3pPr>
            <a:lvl4pPr marR="0" lvl="3"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4pPr>
            <a:lvl5pPr marR="0" lvl="4"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5pPr>
            <a:lvl6pPr marR="0" lvl="5"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6pPr>
            <a:lvl7pPr marR="0" lvl="6"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7pPr>
            <a:lvl8pPr marR="0" lvl="7"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8pPr>
            <a:lvl9pPr marR="0" lvl="8" algn="l" rtl="0">
              <a:lnSpc>
                <a:spcPct val="100000"/>
              </a:lnSpc>
              <a:spcBef>
                <a:spcPts val="0"/>
              </a:spcBef>
              <a:spcAft>
                <a:spcPts val="0"/>
              </a:spcAft>
              <a:buClr>
                <a:schemeClr val="dk1"/>
              </a:buClr>
              <a:buSzPts val="3000"/>
              <a:buFont typeface="Rajdhani SemiBold"/>
              <a:buNone/>
              <a:defRPr sz="3000" b="0" i="0" u="none" strike="noStrike" cap="none">
                <a:solidFill>
                  <a:schemeClr val="dk1"/>
                </a:solidFill>
                <a:latin typeface="Rajdhani SemiBold"/>
                <a:ea typeface="Rajdhani SemiBold"/>
                <a:cs typeface="Rajdhani SemiBold"/>
                <a:sym typeface="Rajdhani SemiBold"/>
              </a:defRPr>
            </a:lvl9pPr>
          </a:lstStyle>
          <a:p>
            <a:r>
              <a:rPr lang="id-ID" b="1" dirty="0"/>
              <a:t>Modul Framework KivyMD </a:t>
            </a:r>
          </a:p>
        </p:txBody>
      </p:sp>
      <p:pic>
        <p:nvPicPr>
          <p:cNvPr id="41" name="Picture 40">
            <a:extLst>
              <a:ext uri="{FF2B5EF4-FFF2-40B4-BE49-F238E27FC236}">
                <a16:creationId xmlns:a16="http://schemas.microsoft.com/office/drawing/2014/main" id="{C5DE91EE-A3A7-44BB-964D-46F1A03E4559}"/>
              </a:ext>
            </a:extLst>
          </p:cNvPr>
          <p:cNvPicPr/>
          <p:nvPr/>
        </p:nvPicPr>
        <p:blipFill rotWithShape="1">
          <a:blip r:embed="rId4"/>
          <a:srcRect l="25320" t="13968" r="46635" b="67218"/>
          <a:stretch/>
        </p:blipFill>
        <p:spPr bwMode="auto">
          <a:xfrm>
            <a:off x="811847" y="2837975"/>
            <a:ext cx="4698937" cy="1746217"/>
          </a:xfrm>
          <a:prstGeom prst="rect">
            <a:avLst/>
          </a:prstGeom>
          <a:ln>
            <a:noFill/>
          </a:ln>
          <a:extLst>
            <a:ext uri="{53640926-AAD7-44D8-BBD7-CCE9431645EC}">
              <a14:shadowObscured xmlns:a14="http://schemas.microsoft.com/office/drawing/2010/main"/>
            </a:ext>
          </a:extLst>
        </p:spPr>
      </p:pic>
      <p:grpSp>
        <p:nvGrpSpPr>
          <p:cNvPr id="6" name="Google Shape;1120;p53">
            <a:extLst>
              <a:ext uri="{FF2B5EF4-FFF2-40B4-BE49-F238E27FC236}">
                <a16:creationId xmlns:a16="http://schemas.microsoft.com/office/drawing/2014/main" id="{F74520D5-E546-46C1-9DD1-17AA7AF80F44}"/>
              </a:ext>
            </a:extLst>
          </p:cNvPr>
          <p:cNvGrpSpPr/>
          <p:nvPr/>
        </p:nvGrpSpPr>
        <p:grpSpPr>
          <a:xfrm>
            <a:off x="6743638" y="1636622"/>
            <a:ext cx="1090545" cy="935127"/>
            <a:chOff x="3161917" y="2170682"/>
            <a:chExt cx="458870" cy="404737"/>
          </a:xfrm>
        </p:grpSpPr>
        <p:sp>
          <p:nvSpPr>
            <p:cNvPr id="7" name="Google Shape;1121;p53">
              <a:extLst>
                <a:ext uri="{FF2B5EF4-FFF2-40B4-BE49-F238E27FC236}">
                  <a16:creationId xmlns:a16="http://schemas.microsoft.com/office/drawing/2014/main" id="{9F21374B-E889-42EB-89AD-05BBD8DC5FBD}"/>
                </a:ext>
              </a:extLst>
            </p:cNvPr>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a:solidFill>
                    <a:schemeClr val="tx2"/>
                  </a:solidFill>
                </a:ln>
                <a:solidFill>
                  <a:schemeClr val="tx2"/>
                </a:solidFill>
              </a:endParaRPr>
            </a:p>
          </p:txBody>
        </p:sp>
        <p:sp>
          <p:nvSpPr>
            <p:cNvPr id="8" name="Google Shape;1122;p53">
              <a:extLst>
                <a:ext uri="{FF2B5EF4-FFF2-40B4-BE49-F238E27FC236}">
                  <a16:creationId xmlns:a16="http://schemas.microsoft.com/office/drawing/2014/main" id="{9618E5E9-25A6-4DC1-AFDD-BDD65FE0307A}"/>
                </a:ext>
              </a:extLst>
            </p:cNvPr>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a:solidFill>
                    <a:schemeClr val="tx2"/>
                  </a:solidFill>
                </a:ln>
                <a:solidFill>
                  <a:schemeClr val="tx2"/>
                </a:solidFill>
              </a:endParaRPr>
            </a:p>
          </p:txBody>
        </p:sp>
        <p:sp>
          <p:nvSpPr>
            <p:cNvPr id="9" name="Google Shape;1123;p53">
              <a:extLst>
                <a:ext uri="{FF2B5EF4-FFF2-40B4-BE49-F238E27FC236}">
                  <a16:creationId xmlns:a16="http://schemas.microsoft.com/office/drawing/2014/main" id="{7880FEF5-596D-48AE-B378-D1B0B0F18541}"/>
                </a:ext>
              </a:extLst>
            </p:cNvPr>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n>
                  <a:solidFill>
                    <a:schemeClr val="tx2"/>
                  </a:solidFill>
                </a:ln>
                <a:solidFill>
                  <a:schemeClr val="tx2"/>
                </a:solidFill>
              </a:endParaRPr>
            </a:p>
          </p:txBody>
        </p:sp>
      </p:grpSp>
      <p:grpSp>
        <p:nvGrpSpPr>
          <p:cNvPr id="10" name="Google Shape;7399;p55">
            <a:extLst>
              <a:ext uri="{FF2B5EF4-FFF2-40B4-BE49-F238E27FC236}">
                <a16:creationId xmlns:a16="http://schemas.microsoft.com/office/drawing/2014/main" id="{AA2C2353-384D-47AC-BDBF-A82BA724EE99}"/>
              </a:ext>
            </a:extLst>
          </p:cNvPr>
          <p:cNvGrpSpPr/>
          <p:nvPr/>
        </p:nvGrpSpPr>
        <p:grpSpPr>
          <a:xfrm>
            <a:off x="5906531" y="4125775"/>
            <a:ext cx="3052118" cy="572700"/>
            <a:chOff x="998425" y="1182125"/>
            <a:chExt cx="1065400" cy="199500"/>
          </a:xfrm>
        </p:grpSpPr>
        <p:sp>
          <p:nvSpPr>
            <p:cNvPr id="11" name="Google Shape;7400;p55">
              <a:extLst>
                <a:ext uri="{FF2B5EF4-FFF2-40B4-BE49-F238E27FC236}">
                  <a16:creationId xmlns:a16="http://schemas.microsoft.com/office/drawing/2014/main" id="{68356ABB-1F79-4BE8-B689-8F6FE2E078C5}"/>
                </a:ext>
              </a:extLst>
            </p:cNvPr>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401;p55">
              <a:extLst>
                <a:ext uri="{FF2B5EF4-FFF2-40B4-BE49-F238E27FC236}">
                  <a16:creationId xmlns:a16="http://schemas.microsoft.com/office/drawing/2014/main" id="{FCE3FF04-5185-4692-8C89-91A352111DC0}"/>
                </a:ext>
              </a:extLst>
            </p:cNvPr>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402;p55">
              <a:extLst>
                <a:ext uri="{FF2B5EF4-FFF2-40B4-BE49-F238E27FC236}">
                  <a16:creationId xmlns:a16="http://schemas.microsoft.com/office/drawing/2014/main" id="{6896A1DB-6458-44EE-B70F-19A44C0A4F84}"/>
                </a:ext>
              </a:extLst>
            </p:cNvPr>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403;p55">
              <a:extLst>
                <a:ext uri="{FF2B5EF4-FFF2-40B4-BE49-F238E27FC236}">
                  <a16:creationId xmlns:a16="http://schemas.microsoft.com/office/drawing/2014/main" id="{43D935C0-CCD1-466E-9A7B-E42E4E422DEB}"/>
                </a:ext>
              </a:extLst>
            </p:cNvPr>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404;p55">
              <a:extLst>
                <a:ext uri="{FF2B5EF4-FFF2-40B4-BE49-F238E27FC236}">
                  <a16:creationId xmlns:a16="http://schemas.microsoft.com/office/drawing/2014/main" id="{B59CBEC8-E53B-4716-9148-92EDE15C5D1D}"/>
                </a:ext>
              </a:extLst>
            </p:cNvPr>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sp>
        <p:nvSpPr>
          <p:cNvPr id="823" name="Google Shape;823;p35"/>
          <p:cNvSpPr txBox="1">
            <a:spLocks noGrp="1"/>
          </p:cNvSpPr>
          <p:nvPr>
            <p:ph type="title"/>
          </p:nvPr>
        </p:nvSpPr>
        <p:spPr>
          <a:xfrm>
            <a:off x="288032" y="403012"/>
            <a:ext cx="788518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b="1" dirty="0"/>
              <a:t>Penjelasan Modul Framework KivyMD </a:t>
            </a:r>
            <a:endParaRPr b="1" dirty="0"/>
          </a:p>
        </p:txBody>
      </p:sp>
      <p:sp>
        <p:nvSpPr>
          <p:cNvPr id="824" name="Google Shape;824;p35"/>
          <p:cNvSpPr txBox="1">
            <a:spLocks noGrp="1"/>
          </p:cNvSpPr>
          <p:nvPr>
            <p:ph type="subTitle" idx="1"/>
          </p:nvPr>
        </p:nvSpPr>
        <p:spPr>
          <a:xfrm>
            <a:off x="320700" y="1704162"/>
            <a:ext cx="2674596" cy="1187779"/>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d-ID" dirty="0">
                <a:effectLst/>
                <a:latin typeface="Times New Roman" panose="02020603050405020304" pitchFamily="18" charset="0"/>
                <a:ea typeface="Times New Roman" panose="02020603050405020304" pitchFamily="18" charset="0"/>
              </a:rPr>
              <a:t>Baris ini mengimpor kelas </a:t>
            </a:r>
            <a:r>
              <a:rPr lang="id-ID" b="1" dirty="0">
                <a:effectLst/>
                <a:latin typeface="Times New Roman" panose="02020603050405020304" pitchFamily="18" charset="0"/>
                <a:ea typeface="Times New Roman" panose="02020603050405020304" pitchFamily="18" charset="0"/>
              </a:rPr>
              <a:t>MDApp</a:t>
            </a:r>
            <a:r>
              <a:rPr lang="id-ID" dirty="0">
                <a:effectLst/>
                <a:latin typeface="Times New Roman" panose="02020603050405020304" pitchFamily="18" charset="0"/>
                <a:ea typeface="Times New Roman" panose="02020603050405020304" pitchFamily="18" charset="0"/>
              </a:rPr>
              <a:t> dari modul </a:t>
            </a:r>
            <a:r>
              <a:rPr lang="id-ID" i="1" dirty="0">
                <a:effectLst/>
                <a:latin typeface="Times New Roman" panose="02020603050405020304" pitchFamily="18" charset="0"/>
                <a:ea typeface="Times New Roman" panose="02020603050405020304" pitchFamily="18" charset="0"/>
              </a:rPr>
              <a:t>kivymd.app.</a:t>
            </a:r>
          </a:p>
          <a:p>
            <a:pPr marL="0" lvl="0" indent="0" algn="just" rtl="0">
              <a:spcBef>
                <a:spcPts val="0"/>
              </a:spcBef>
              <a:spcAft>
                <a:spcPts val="0"/>
              </a:spcAft>
              <a:buNone/>
            </a:pPr>
            <a:r>
              <a:rPr lang="id-ID" b="1" dirty="0">
                <a:effectLst/>
                <a:latin typeface="Times New Roman" panose="02020603050405020304" pitchFamily="18" charset="0"/>
                <a:ea typeface="Times New Roman" panose="02020603050405020304" pitchFamily="18" charset="0"/>
              </a:rPr>
              <a:t>MDApp</a:t>
            </a:r>
            <a:r>
              <a:rPr lang="id-ID" dirty="0">
                <a:effectLst/>
                <a:latin typeface="Times New Roman" panose="02020603050405020304" pitchFamily="18" charset="0"/>
                <a:ea typeface="Times New Roman" panose="02020603050405020304" pitchFamily="18" charset="0"/>
              </a:rPr>
              <a:t> adalah kelas utama yang harus diwarisi untuk membuat aplikasi </a:t>
            </a:r>
            <a:r>
              <a:rPr lang="id-ID" b="1" dirty="0">
                <a:effectLst/>
                <a:latin typeface="Times New Roman" panose="02020603050405020304" pitchFamily="18" charset="0"/>
                <a:ea typeface="Times New Roman" panose="02020603050405020304" pitchFamily="18" charset="0"/>
              </a:rPr>
              <a:t>KivyMD</a:t>
            </a:r>
            <a:r>
              <a:rPr lang="id-ID" dirty="0">
                <a:effectLst/>
                <a:latin typeface="Times New Roman" panose="02020603050405020304" pitchFamily="18" charset="0"/>
                <a:ea typeface="Times New Roman" panose="02020603050405020304" pitchFamily="18" charset="0"/>
              </a:rPr>
              <a:t>.</a:t>
            </a:r>
            <a:endParaRPr dirty="0"/>
          </a:p>
        </p:txBody>
      </p:sp>
      <p:sp>
        <p:nvSpPr>
          <p:cNvPr id="825" name="Google Shape;825;p35"/>
          <p:cNvSpPr txBox="1">
            <a:spLocks noGrp="1"/>
          </p:cNvSpPr>
          <p:nvPr>
            <p:ph type="subTitle" idx="2"/>
          </p:nvPr>
        </p:nvSpPr>
        <p:spPr>
          <a:xfrm>
            <a:off x="3055644" y="1704162"/>
            <a:ext cx="2674596" cy="126104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d-ID" dirty="0">
                <a:effectLst/>
                <a:latin typeface="Times New Roman" panose="02020603050405020304" pitchFamily="18" charset="0"/>
                <a:ea typeface="Times New Roman" panose="02020603050405020304" pitchFamily="18" charset="0"/>
              </a:rPr>
              <a:t>Baris ini mengimpor kelas </a:t>
            </a:r>
            <a:r>
              <a:rPr lang="id-ID" b="1" dirty="0">
                <a:effectLst/>
                <a:latin typeface="Times New Roman" panose="02020603050405020304" pitchFamily="18" charset="0"/>
                <a:ea typeface="Times New Roman" panose="02020603050405020304" pitchFamily="18" charset="0"/>
              </a:rPr>
              <a:t>MDScreen</a:t>
            </a:r>
            <a:r>
              <a:rPr lang="id-ID" dirty="0">
                <a:effectLst/>
                <a:latin typeface="Times New Roman" panose="02020603050405020304" pitchFamily="18" charset="0"/>
                <a:ea typeface="Times New Roman" panose="02020603050405020304" pitchFamily="18" charset="0"/>
              </a:rPr>
              <a:t> dari modul </a:t>
            </a:r>
            <a:r>
              <a:rPr lang="id-ID" i="1" dirty="0">
                <a:effectLst/>
                <a:latin typeface="Times New Roman" panose="02020603050405020304" pitchFamily="18" charset="0"/>
                <a:ea typeface="Times New Roman" panose="02020603050405020304" pitchFamily="18" charset="0"/>
              </a:rPr>
              <a:t>kivymd.uix.screen.</a:t>
            </a:r>
          </a:p>
          <a:p>
            <a:pPr marL="0" lvl="0" indent="0" algn="just" rtl="0">
              <a:spcBef>
                <a:spcPts val="0"/>
              </a:spcBef>
              <a:spcAft>
                <a:spcPts val="0"/>
              </a:spcAft>
              <a:buNone/>
            </a:pPr>
            <a:r>
              <a:rPr lang="id-ID" b="1" dirty="0">
                <a:effectLst/>
                <a:latin typeface="Times New Roman" panose="02020603050405020304" pitchFamily="18" charset="0"/>
                <a:ea typeface="Times New Roman" panose="02020603050405020304" pitchFamily="18" charset="0"/>
              </a:rPr>
              <a:t>MDScreen</a:t>
            </a:r>
            <a:r>
              <a:rPr lang="id-ID" dirty="0">
                <a:effectLst/>
                <a:latin typeface="Times New Roman" panose="02020603050405020304" pitchFamily="18" charset="0"/>
                <a:ea typeface="Times New Roman" panose="02020603050405020304" pitchFamily="18" charset="0"/>
              </a:rPr>
              <a:t> digunakan untuk membuat layar (screen) di aplikasi.</a:t>
            </a:r>
            <a:endParaRPr dirty="0"/>
          </a:p>
        </p:txBody>
      </p:sp>
      <p:sp>
        <p:nvSpPr>
          <p:cNvPr id="826" name="Google Shape;826;p35"/>
          <p:cNvSpPr txBox="1">
            <a:spLocks noGrp="1"/>
          </p:cNvSpPr>
          <p:nvPr>
            <p:ph type="subTitle" idx="3"/>
          </p:nvPr>
        </p:nvSpPr>
        <p:spPr>
          <a:xfrm>
            <a:off x="320700" y="3547872"/>
            <a:ext cx="2674596" cy="137769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d-ID" dirty="0">
                <a:effectLst/>
                <a:latin typeface="Times New Roman" panose="02020603050405020304" pitchFamily="18" charset="0"/>
                <a:ea typeface="Times New Roman" panose="02020603050405020304" pitchFamily="18" charset="0"/>
              </a:rPr>
              <a:t>Baris ini mengimpor kelas dari modul </a:t>
            </a:r>
            <a:r>
              <a:rPr lang="id-ID" b="1" dirty="0">
                <a:effectLst/>
                <a:latin typeface="Times New Roman" panose="02020603050405020304" pitchFamily="18" charset="0"/>
                <a:ea typeface="Times New Roman" panose="02020603050405020304" pitchFamily="18" charset="0"/>
              </a:rPr>
              <a:t>MDRaisedButton</a:t>
            </a:r>
            <a:r>
              <a:rPr lang="id-ID" dirty="0">
                <a:effectLst/>
                <a:latin typeface="Times New Roman" panose="02020603050405020304" pitchFamily="18" charset="0"/>
                <a:ea typeface="Times New Roman" panose="02020603050405020304" pitchFamily="18" charset="0"/>
              </a:rPr>
              <a:t> dari modul </a:t>
            </a:r>
            <a:r>
              <a:rPr lang="id-ID" i="1" dirty="0">
                <a:effectLst/>
                <a:latin typeface="Times New Roman" panose="02020603050405020304" pitchFamily="18" charset="0"/>
                <a:ea typeface="Times New Roman" panose="02020603050405020304" pitchFamily="18" charset="0"/>
              </a:rPr>
              <a:t>kivymd.uix.button</a:t>
            </a:r>
            <a:r>
              <a:rPr lang="id-ID" dirty="0">
                <a:effectLst/>
                <a:latin typeface="Times New Roman" panose="02020603050405020304" pitchFamily="18" charset="0"/>
                <a:ea typeface="Times New Roman" panose="02020603050405020304" pitchFamily="18" charset="0"/>
              </a:rPr>
              <a:t>.</a:t>
            </a:r>
          </a:p>
          <a:p>
            <a:pPr marL="0" lvl="0" indent="0" algn="just" rtl="0">
              <a:spcBef>
                <a:spcPts val="0"/>
              </a:spcBef>
              <a:spcAft>
                <a:spcPts val="0"/>
              </a:spcAft>
              <a:buNone/>
            </a:pPr>
            <a:r>
              <a:rPr lang="id-ID" b="1" dirty="0">
                <a:effectLst/>
                <a:latin typeface="Times New Roman" panose="02020603050405020304" pitchFamily="18" charset="0"/>
                <a:ea typeface="Times New Roman" panose="02020603050405020304" pitchFamily="18" charset="0"/>
              </a:rPr>
              <a:t>MDRaisedButton</a:t>
            </a:r>
            <a:r>
              <a:rPr lang="id-ID" dirty="0">
                <a:effectLst/>
                <a:latin typeface="Times New Roman" panose="02020603050405020304" pitchFamily="18" charset="0"/>
                <a:ea typeface="Times New Roman" panose="02020603050405020304" pitchFamily="18" charset="0"/>
              </a:rPr>
              <a:t> adalah tombol yang memiliki efek naik saat ditekan.</a:t>
            </a:r>
            <a:endParaRPr dirty="0"/>
          </a:p>
        </p:txBody>
      </p:sp>
      <p:sp>
        <p:nvSpPr>
          <p:cNvPr id="827" name="Google Shape;827;p35"/>
          <p:cNvSpPr txBox="1">
            <a:spLocks noGrp="1"/>
          </p:cNvSpPr>
          <p:nvPr>
            <p:ph type="subTitle" idx="4"/>
          </p:nvPr>
        </p:nvSpPr>
        <p:spPr>
          <a:xfrm>
            <a:off x="3055950" y="3547872"/>
            <a:ext cx="2674596" cy="137769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d-ID" dirty="0">
                <a:effectLst/>
                <a:latin typeface="Times New Roman" panose="02020603050405020304" pitchFamily="18" charset="0"/>
                <a:ea typeface="Times New Roman" panose="02020603050405020304" pitchFamily="18" charset="0"/>
              </a:rPr>
              <a:t>Baris ini mengimpor kelas dari modul  </a:t>
            </a:r>
            <a:r>
              <a:rPr lang="id-ID" b="1" dirty="0">
                <a:effectLst/>
                <a:latin typeface="Times New Roman" panose="02020603050405020304" pitchFamily="18" charset="0"/>
                <a:ea typeface="Times New Roman" panose="02020603050405020304" pitchFamily="18" charset="0"/>
              </a:rPr>
              <a:t>MDTextField</a:t>
            </a:r>
            <a:r>
              <a:rPr lang="id-ID" dirty="0">
                <a:effectLst/>
                <a:latin typeface="Times New Roman" panose="02020603050405020304" pitchFamily="18" charset="0"/>
                <a:ea typeface="Times New Roman" panose="02020603050405020304" pitchFamily="18" charset="0"/>
              </a:rPr>
              <a:t> dari modul </a:t>
            </a:r>
            <a:r>
              <a:rPr lang="id-ID" i="1" dirty="0">
                <a:effectLst/>
                <a:latin typeface="Times New Roman" panose="02020603050405020304" pitchFamily="18" charset="0"/>
                <a:ea typeface="Times New Roman" panose="02020603050405020304" pitchFamily="18" charset="0"/>
              </a:rPr>
              <a:t>kivymd.uix.textfield</a:t>
            </a:r>
            <a:r>
              <a:rPr lang="id-ID" dirty="0">
                <a:effectLst/>
                <a:latin typeface="Times New Roman" panose="02020603050405020304" pitchFamily="18" charset="0"/>
                <a:ea typeface="Times New Roman" panose="02020603050405020304" pitchFamily="18" charset="0"/>
              </a:rPr>
              <a:t>.</a:t>
            </a:r>
          </a:p>
          <a:p>
            <a:pPr marL="0" lvl="0" indent="0" algn="just" rtl="0">
              <a:spcBef>
                <a:spcPts val="0"/>
              </a:spcBef>
              <a:spcAft>
                <a:spcPts val="0"/>
              </a:spcAft>
              <a:buNone/>
            </a:pPr>
            <a:r>
              <a:rPr lang="id-ID" b="1" dirty="0">
                <a:effectLst/>
                <a:latin typeface="Times New Roman" panose="02020603050405020304" pitchFamily="18" charset="0"/>
                <a:ea typeface="Times New Roman" panose="02020603050405020304" pitchFamily="18" charset="0"/>
              </a:rPr>
              <a:t>MDTextField</a:t>
            </a:r>
            <a:r>
              <a:rPr lang="id-ID" dirty="0">
                <a:effectLst/>
                <a:latin typeface="Times New Roman" panose="02020603050405020304" pitchFamily="18" charset="0"/>
                <a:ea typeface="Times New Roman" panose="02020603050405020304" pitchFamily="18" charset="0"/>
              </a:rPr>
              <a:t> adalah widget input teks yang dapat digunakan pengguna untuk memasukkan teks</a:t>
            </a:r>
            <a:endParaRPr lang="en-US" dirty="0"/>
          </a:p>
        </p:txBody>
      </p:sp>
      <p:sp>
        <p:nvSpPr>
          <p:cNvPr id="828" name="Google Shape;828;p35"/>
          <p:cNvSpPr txBox="1">
            <a:spLocks noGrp="1"/>
          </p:cNvSpPr>
          <p:nvPr>
            <p:ph type="subTitle" idx="7"/>
          </p:nvPr>
        </p:nvSpPr>
        <p:spPr>
          <a:xfrm>
            <a:off x="320700" y="1257026"/>
            <a:ext cx="2674596" cy="388893"/>
          </a:xfrm>
          <a:prstGeom prst="rect">
            <a:avLst/>
          </a:prstGeom>
        </p:spPr>
        <p:txBody>
          <a:bodyPr spcFirstLastPara="1" wrap="square" lIns="91425" tIns="91425" rIns="91425" bIns="91425" anchor="b" anchorCtr="0">
            <a:noAutofit/>
          </a:bodyPr>
          <a:lstStyle/>
          <a:p>
            <a:pPr marL="0" lvl="0" indent="0"/>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from</a:t>
            </a:r>
            <a:r>
              <a:rPr lang="id-ID" sz="1400" b="1" i="1" dirty="0">
                <a:effectLst/>
                <a:latin typeface="Rajdhani SemiBold" panose="020B0604020202020204" charset="0"/>
                <a:ea typeface="Times New Roman" panose="02020603050405020304" pitchFamily="18" charset="0"/>
                <a:cs typeface="Rajdhani SemiBold" panose="020B0604020202020204" charset="0"/>
              </a:rPr>
              <a:t> </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kivymd.app </a:t>
            </a:r>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import</a:t>
            </a:r>
            <a:r>
              <a:rPr lang="id-ID" sz="1400" b="1" i="1" dirty="0">
                <a:effectLst/>
                <a:latin typeface="Rajdhani SemiBold" panose="020B0604020202020204" charset="0"/>
                <a:ea typeface="Times New Roman" panose="02020603050405020304" pitchFamily="18" charset="0"/>
                <a:cs typeface="Rajdhani SemiBold" panose="020B0604020202020204" charset="0"/>
              </a:rPr>
              <a:t> </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MDApp</a:t>
            </a:r>
            <a:endParaRPr lang="id-ID" sz="1400" i="1" dirty="0">
              <a:solidFill>
                <a:srgbClr val="FFC000"/>
              </a:solidFill>
              <a:effectLst/>
              <a:latin typeface="Rajdhani SemiBold" panose="020B0604020202020204" charset="0"/>
              <a:ea typeface="Times New Roman" panose="02020603050405020304" pitchFamily="18" charset="0"/>
              <a:cs typeface="Rajdhani SemiBold" panose="020B0604020202020204" charset="0"/>
            </a:endParaRPr>
          </a:p>
        </p:txBody>
      </p:sp>
      <p:sp>
        <p:nvSpPr>
          <p:cNvPr id="829" name="Google Shape;829;p35"/>
          <p:cNvSpPr txBox="1">
            <a:spLocks noGrp="1"/>
          </p:cNvSpPr>
          <p:nvPr>
            <p:ph type="subTitle" idx="8"/>
          </p:nvPr>
        </p:nvSpPr>
        <p:spPr>
          <a:xfrm>
            <a:off x="3055644" y="1257026"/>
            <a:ext cx="2671722" cy="554039"/>
          </a:xfrm>
          <a:prstGeom prst="rect">
            <a:avLst/>
          </a:prstGeom>
        </p:spPr>
        <p:txBody>
          <a:bodyPr spcFirstLastPara="1" wrap="square" lIns="91425" tIns="91425" rIns="91425" bIns="91425" anchor="b" anchorCtr="0">
            <a:noAutofit/>
          </a:bodyPr>
          <a:lstStyle/>
          <a:p>
            <a:pPr marL="0" lvl="0" indent="0"/>
            <a:r>
              <a:rPr lang="id-ID" sz="1400" b="1" i="1" dirty="0">
                <a:solidFill>
                  <a:srgbClr val="5BD4FF"/>
                </a:solidFill>
                <a:latin typeface="Rajdhani SemiBold" panose="020B0604020202020204" charset="0"/>
                <a:ea typeface="Times New Roman" panose="02020603050405020304" pitchFamily="18" charset="0"/>
                <a:cs typeface="Rajdhani SemiBold" panose="020B0604020202020204" charset="0"/>
              </a:rPr>
              <a:t>fr</a:t>
            </a:r>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om</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 kivymd.uix.screen </a:t>
            </a:r>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import</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 MDScreen</a:t>
            </a:r>
            <a:endParaRPr lang="id-ID" sz="1400" i="1" dirty="0">
              <a:solidFill>
                <a:srgbClr val="FFC000"/>
              </a:solidFill>
              <a:effectLst/>
              <a:latin typeface="Rajdhani SemiBold" panose="020B0604020202020204" charset="0"/>
              <a:ea typeface="Times New Roman" panose="02020603050405020304" pitchFamily="18" charset="0"/>
              <a:cs typeface="Rajdhani SemiBold" panose="020B0604020202020204" charset="0"/>
            </a:endParaRPr>
          </a:p>
        </p:txBody>
      </p:sp>
      <p:sp>
        <p:nvSpPr>
          <p:cNvPr id="830" name="Google Shape;830;p35"/>
          <p:cNvSpPr txBox="1">
            <a:spLocks noGrp="1"/>
          </p:cNvSpPr>
          <p:nvPr>
            <p:ph type="subTitle" idx="9"/>
          </p:nvPr>
        </p:nvSpPr>
        <p:spPr>
          <a:xfrm>
            <a:off x="5790894" y="1257025"/>
            <a:ext cx="2845103" cy="554039"/>
          </a:xfrm>
          <a:prstGeom prst="rect">
            <a:avLst/>
          </a:prstGeom>
        </p:spPr>
        <p:txBody>
          <a:bodyPr spcFirstLastPara="1" wrap="square" lIns="91425" tIns="91425" rIns="91425" bIns="91425" anchor="b" anchorCtr="0">
            <a:noAutofit/>
          </a:bodyPr>
          <a:lstStyle/>
          <a:p>
            <a:pPr marL="0" indent="0"/>
            <a:r>
              <a:rPr lang="id-ID" sz="1400" i="1" dirty="0">
                <a:solidFill>
                  <a:srgbClr val="5BD4FF"/>
                </a:solidFill>
                <a:latin typeface="Rajdhani SemiBold" panose="020B0604020202020204" charset="0"/>
                <a:cs typeface="Rajdhani SemiBold" panose="020B0604020202020204" charset="0"/>
              </a:rPr>
              <a:t>f</a:t>
            </a:r>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rom</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 kivymd.uix.gridlayout </a:t>
            </a:r>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import </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MDGridLayout</a:t>
            </a:r>
            <a:endParaRPr lang="id-ID" sz="1400" i="1" dirty="0">
              <a:solidFill>
                <a:srgbClr val="FFC000"/>
              </a:solidFill>
              <a:effectLst/>
              <a:latin typeface="Rajdhani SemiBold" panose="020B0604020202020204" charset="0"/>
              <a:ea typeface="Times New Roman" panose="02020603050405020304" pitchFamily="18" charset="0"/>
              <a:cs typeface="Rajdhani SemiBold" panose="020B0604020202020204" charset="0"/>
            </a:endParaRPr>
          </a:p>
        </p:txBody>
      </p:sp>
      <p:sp>
        <p:nvSpPr>
          <p:cNvPr id="832" name="Google Shape;832;p35"/>
          <p:cNvSpPr txBox="1">
            <a:spLocks noGrp="1"/>
          </p:cNvSpPr>
          <p:nvPr>
            <p:ph type="subTitle" idx="6"/>
          </p:nvPr>
        </p:nvSpPr>
        <p:spPr>
          <a:xfrm>
            <a:off x="5791200" y="3547872"/>
            <a:ext cx="2731764" cy="13776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effectLst/>
                <a:latin typeface="Times New Roman" panose="02020603050405020304" pitchFamily="18" charset="0"/>
                <a:ea typeface="Times New Roman" panose="02020603050405020304" pitchFamily="18" charset="0"/>
              </a:rPr>
              <a:t>Baris ini mengimpor kelas</a:t>
            </a:r>
            <a:r>
              <a:rPr lang="id-ID" b="1" dirty="0">
                <a:effectLst/>
                <a:latin typeface="Times New Roman" panose="02020603050405020304" pitchFamily="18" charset="0"/>
                <a:ea typeface="Times New Roman" panose="02020603050405020304" pitchFamily="18" charset="0"/>
              </a:rPr>
              <a:t> MDLabel </a:t>
            </a:r>
            <a:r>
              <a:rPr lang="id-ID" dirty="0">
                <a:effectLst/>
                <a:latin typeface="Times New Roman" panose="02020603050405020304" pitchFamily="18" charset="0"/>
                <a:ea typeface="Times New Roman" panose="02020603050405020304" pitchFamily="18" charset="0"/>
              </a:rPr>
              <a:t>dari modul </a:t>
            </a:r>
            <a:r>
              <a:rPr lang="id-ID" i="1" dirty="0">
                <a:effectLst/>
                <a:latin typeface="Times New Roman" panose="02020603050405020304" pitchFamily="18" charset="0"/>
                <a:ea typeface="Times New Roman" panose="02020603050405020304" pitchFamily="18" charset="0"/>
              </a:rPr>
              <a:t>kivymd.uix.label. </a:t>
            </a:r>
          </a:p>
          <a:p>
            <a:pPr marL="0" lvl="0" indent="0" algn="l" rtl="0">
              <a:spcBef>
                <a:spcPts val="0"/>
              </a:spcBef>
              <a:spcAft>
                <a:spcPts val="0"/>
              </a:spcAft>
              <a:buNone/>
            </a:pPr>
            <a:r>
              <a:rPr lang="id-ID" b="1" dirty="0">
                <a:effectLst/>
                <a:latin typeface="Times New Roman" panose="02020603050405020304" pitchFamily="18" charset="0"/>
                <a:ea typeface="Times New Roman" panose="02020603050405020304" pitchFamily="18" charset="0"/>
              </a:rPr>
              <a:t>MDLabel</a:t>
            </a:r>
            <a:r>
              <a:rPr lang="id-ID" dirty="0">
                <a:effectLst/>
                <a:latin typeface="Times New Roman" panose="02020603050405020304" pitchFamily="18" charset="0"/>
                <a:ea typeface="Times New Roman" panose="02020603050405020304" pitchFamily="18" charset="0"/>
              </a:rPr>
              <a:t> adalah widget label yang digunakan untuk menampilkan teks atau informasi statis di antarmuka pengguna.</a:t>
            </a:r>
            <a:endParaRPr dirty="0"/>
          </a:p>
        </p:txBody>
      </p:sp>
      <p:sp>
        <p:nvSpPr>
          <p:cNvPr id="833" name="Google Shape;833;p35"/>
          <p:cNvSpPr txBox="1">
            <a:spLocks noGrp="1"/>
          </p:cNvSpPr>
          <p:nvPr>
            <p:ph type="subTitle" idx="13"/>
          </p:nvPr>
        </p:nvSpPr>
        <p:spPr>
          <a:xfrm>
            <a:off x="320700" y="2950184"/>
            <a:ext cx="2674596" cy="597688"/>
          </a:xfrm>
          <a:prstGeom prst="rect">
            <a:avLst/>
          </a:prstGeom>
        </p:spPr>
        <p:txBody>
          <a:bodyPr spcFirstLastPara="1" wrap="square" lIns="91425" tIns="91425" rIns="91425" bIns="91425" anchor="b" anchorCtr="0">
            <a:noAutofit/>
          </a:bodyPr>
          <a:lstStyle/>
          <a:p>
            <a:pPr marL="0" lvl="0" indent="0"/>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from</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 kivymd.uix.button </a:t>
            </a:r>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import</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 MDRaisedButton</a:t>
            </a:r>
            <a:endParaRPr lang="id-ID" sz="1400" i="1" dirty="0">
              <a:solidFill>
                <a:srgbClr val="FFC000"/>
              </a:solidFill>
              <a:effectLst/>
              <a:latin typeface="Rajdhani SemiBold" panose="020B0604020202020204" charset="0"/>
              <a:ea typeface="Times New Roman" panose="02020603050405020304" pitchFamily="18" charset="0"/>
              <a:cs typeface="Rajdhani SemiBold" panose="020B0604020202020204" charset="0"/>
            </a:endParaRPr>
          </a:p>
        </p:txBody>
      </p:sp>
      <p:sp>
        <p:nvSpPr>
          <p:cNvPr id="834" name="Google Shape;834;p35"/>
          <p:cNvSpPr txBox="1">
            <a:spLocks noGrp="1"/>
          </p:cNvSpPr>
          <p:nvPr>
            <p:ph type="subTitle" idx="14"/>
          </p:nvPr>
        </p:nvSpPr>
        <p:spPr>
          <a:xfrm>
            <a:off x="3055644" y="2950189"/>
            <a:ext cx="2671722" cy="597688"/>
          </a:xfrm>
          <a:prstGeom prst="rect">
            <a:avLst/>
          </a:prstGeom>
        </p:spPr>
        <p:txBody>
          <a:bodyPr spcFirstLastPara="1" wrap="square" lIns="91425" tIns="91425" rIns="91425" bIns="91425" anchor="b" anchorCtr="0">
            <a:noAutofit/>
          </a:bodyPr>
          <a:lstStyle/>
          <a:p>
            <a:pPr marL="0" lvl="0" indent="0"/>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from </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kivymd.uix.textfield </a:t>
            </a:r>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import </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MDTextField</a:t>
            </a:r>
            <a:endParaRPr lang="id-ID" sz="1400" i="1" dirty="0">
              <a:solidFill>
                <a:srgbClr val="FFC000"/>
              </a:solidFill>
              <a:effectLst/>
              <a:latin typeface="Rajdhani SemiBold" panose="020B0604020202020204" charset="0"/>
              <a:ea typeface="Times New Roman" panose="02020603050405020304" pitchFamily="18" charset="0"/>
              <a:cs typeface="Rajdhani SemiBold" panose="020B0604020202020204" charset="0"/>
            </a:endParaRPr>
          </a:p>
        </p:txBody>
      </p:sp>
      <p:sp>
        <p:nvSpPr>
          <p:cNvPr id="835" name="Google Shape;835;p35"/>
          <p:cNvSpPr txBox="1">
            <a:spLocks noGrp="1"/>
          </p:cNvSpPr>
          <p:nvPr>
            <p:ph type="subTitle" idx="15"/>
          </p:nvPr>
        </p:nvSpPr>
        <p:spPr>
          <a:xfrm>
            <a:off x="5790893" y="2950189"/>
            <a:ext cx="2836313" cy="597688"/>
          </a:xfrm>
          <a:prstGeom prst="rect">
            <a:avLst/>
          </a:prstGeom>
        </p:spPr>
        <p:txBody>
          <a:bodyPr spcFirstLastPara="1" wrap="square" lIns="91425" tIns="91425" rIns="91425" bIns="91425" anchor="b" anchorCtr="0">
            <a:noAutofit/>
          </a:bodyPr>
          <a:lstStyle/>
          <a:p>
            <a:pPr marL="0" lvl="0" indent="0"/>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from</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 kivymd.uix.label </a:t>
            </a:r>
            <a:r>
              <a:rPr lang="id-ID" sz="1400" b="1" i="1" dirty="0">
                <a:solidFill>
                  <a:srgbClr val="5BD4FF"/>
                </a:solidFill>
                <a:effectLst/>
                <a:latin typeface="Rajdhani SemiBold" panose="020B0604020202020204" charset="0"/>
                <a:ea typeface="Times New Roman" panose="02020603050405020304" pitchFamily="18" charset="0"/>
                <a:cs typeface="Rajdhani SemiBold" panose="020B0604020202020204" charset="0"/>
              </a:rPr>
              <a:t>import</a:t>
            </a:r>
            <a:r>
              <a:rPr lang="id-ID" sz="1400" b="1" i="1" dirty="0">
                <a:solidFill>
                  <a:srgbClr val="FFC000"/>
                </a:solidFill>
                <a:effectLst/>
                <a:latin typeface="Rajdhani SemiBold" panose="020B0604020202020204" charset="0"/>
                <a:ea typeface="Times New Roman" panose="02020603050405020304" pitchFamily="18" charset="0"/>
                <a:cs typeface="Rajdhani SemiBold" panose="020B0604020202020204" charset="0"/>
              </a:rPr>
              <a:t> MDLabel</a:t>
            </a:r>
            <a:endParaRPr lang="id-ID" sz="1400" i="1" dirty="0">
              <a:solidFill>
                <a:srgbClr val="FFC000"/>
              </a:solidFill>
              <a:effectLst/>
              <a:latin typeface="Rajdhani SemiBold" panose="020B0604020202020204" charset="0"/>
              <a:ea typeface="Times New Roman" panose="02020603050405020304" pitchFamily="18" charset="0"/>
              <a:cs typeface="Rajdhani SemiBold" panose="020B0604020202020204" charset="0"/>
            </a:endParaRPr>
          </a:p>
        </p:txBody>
      </p:sp>
      <p:sp>
        <p:nvSpPr>
          <p:cNvPr id="15" name="Google Shape;825;p35">
            <a:extLst>
              <a:ext uri="{FF2B5EF4-FFF2-40B4-BE49-F238E27FC236}">
                <a16:creationId xmlns:a16="http://schemas.microsoft.com/office/drawing/2014/main" id="{F8DA4DD1-D037-4F53-B98A-2C0540900941}"/>
              </a:ext>
            </a:extLst>
          </p:cNvPr>
          <p:cNvSpPr txBox="1">
            <a:spLocks/>
          </p:cNvSpPr>
          <p:nvPr/>
        </p:nvSpPr>
        <p:spPr>
          <a:xfrm>
            <a:off x="5799683" y="1698262"/>
            <a:ext cx="2836313" cy="137769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1pPr>
            <a:lvl2pPr marL="914400" marR="0" lvl="1"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2pPr>
            <a:lvl3pPr marL="1371600" marR="0" lvl="2"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3pPr>
            <a:lvl4pPr marL="1828800" marR="0" lvl="3"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4pPr>
            <a:lvl5pPr marL="2286000" marR="0" lvl="4"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5pPr>
            <a:lvl6pPr marL="2743200" marR="0" lvl="5"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6pPr>
            <a:lvl7pPr marL="3200400" marR="0" lvl="6"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7pPr>
            <a:lvl8pPr marL="3657600" marR="0" lvl="7"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8pPr>
            <a:lvl9pPr marL="4114800" marR="0" lvl="8"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9pPr>
          </a:lstStyle>
          <a:p>
            <a:pPr marL="0" indent="0" algn="just"/>
            <a:r>
              <a:rPr lang="id-ID" dirty="0">
                <a:latin typeface="Times New Roman" panose="02020603050405020304" pitchFamily="18" charset="0"/>
                <a:ea typeface="Times New Roman" panose="02020603050405020304" pitchFamily="18" charset="0"/>
              </a:rPr>
              <a:t>Baris ini mengimpor kelas </a:t>
            </a:r>
            <a:r>
              <a:rPr lang="id-ID" b="1" dirty="0">
                <a:latin typeface="Times New Roman" panose="02020603050405020304" pitchFamily="18" charset="0"/>
                <a:ea typeface="Times New Roman" panose="02020603050405020304" pitchFamily="18" charset="0"/>
              </a:rPr>
              <a:t>MDGridLayout </a:t>
            </a:r>
            <a:r>
              <a:rPr lang="id-ID" dirty="0">
                <a:latin typeface="Times New Roman" panose="02020603050405020304" pitchFamily="18" charset="0"/>
                <a:ea typeface="Times New Roman" panose="02020603050405020304" pitchFamily="18" charset="0"/>
              </a:rPr>
              <a:t>dari modil </a:t>
            </a:r>
            <a:r>
              <a:rPr lang="id-ID" i="1" dirty="0">
                <a:latin typeface="Times New Roman" panose="02020603050405020304" pitchFamily="18" charset="0"/>
                <a:ea typeface="Times New Roman" panose="02020603050405020304" pitchFamily="18" charset="0"/>
              </a:rPr>
              <a:t>kivhmd.uix.button.</a:t>
            </a:r>
          </a:p>
          <a:p>
            <a:pPr marL="0" indent="0" algn="just"/>
            <a:r>
              <a:rPr lang="id-ID" b="1" dirty="0">
                <a:latin typeface="Times New Roman" panose="02020603050405020304" pitchFamily="18" charset="0"/>
                <a:ea typeface="Times New Roman" panose="02020603050405020304" pitchFamily="18" charset="0"/>
              </a:rPr>
              <a:t>MDGridLayout </a:t>
            </a:r>
            <a:r>
              <a:rPr lang="id-ID" dirty="0">
                <a:latin typeface="Times New Roman" panose="02020603050405020304" pitchFamily="18" charset="0"/>
                <a:ea typeface="Times New Roman" panose="02020603050405020304" pitchFamily="18" charset="0"/>
              </a:rPr>
              <a:t>adalah tataletak (layout) berbasis grid yang memungkinkan penempatan widget dalam sl grid.</a:t>
            </a:r>
            <a:endParaRPr lang="id-ID"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20" name="Google Shape;823;p35">
            <a:extLst>
              <a:ext uri="{FF2B5EF4-FFF2-40B4-BE49-F238E27FC236}">
                <a16:creationId xmlns:a16="http://schemas.microsoft.com/office/drawing/2014/main" id="{485575F5-3EA2-4883-AE20-3139118C9D2A}"/>
              </a:ext>
            </a:extLst>
          </p:cNvPr>
          <p:cNvSpPr txBox="1">
            <a:spLocks noGrp="1"/>
          </p:cNvSpPr>
          <p:nvPr>
            <p:ph type="title"/>
          </p:nvPr>
        </p:nvSpPr>
        <p:spPr>
          <a:xfrm>
            <a:off x="629408" y="573700"/>
            <a:ext cx="788518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3000" b="1" dirty="0">
                <a:solidFill>
                  <a:schemeClr val="tx1"/>
                </a:solidFill>
              </a:rPr>
              <a:t>Penjelasan Modul Framework KivyMD </a:t>
            </a:r>
            <a:endParaRPr sz="3000" b="1" dirty="0">
              <a:solidFill>
                <a:schemeClr val="tx1"/>
              </a:solidFill>
            </a:endParaRPr>
          </a:p>
        </p:txBody>
      </p:sp>
      <p:sp>
        <p:nvSpPr>
          <p:cNvPr id="21" name="Google Shape;823;p35">
            <a:extLst>
              <a:ext uri="{FF2B5EF4-FFF2-40B4-BE49-F238E27FC236}">
                <a16:creationId xmlns:a16="http://schemas.microsoft.com/office/drawing/2014/main" id="{6876D460-7555-4A44-95AD-E31C2BA2AD5F}"/>
              </a:ext>
            </a:extLst>
          </p:cNvPr>
          <p:cNvSpPr txBox="1">
            <a:spLocks/>
          </p:cNvSpPr>
          <p:nvPr/>
        </p:nvSpPr>
        <p:spPr>
          <a:xfrm>
            <a:off x="629408" y="1365504"/>
            <a:ext cx="7885184" cy="23538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Rajdhani SemiBold"/>
              <a:buNone/>
              <a:defRPr sz="5500" b="0" i="0" u="none" strike="noStrike" cap="none">
                <a:solidFill>
                  <a:schemeClr val="accent1"/>
                </a:solidFill>
                <a:latin typeface="Rajdhani SemiBold"/>
                <a:ea typeface="Rajdhani SemiBold"/>
                <a:cs typeface="Rajdhani SemiBold"/>
                <a:sym typeface="Rajdhani SemiBold"/>
              </a:defRPr>
            </a:lvl1pPr>
            <a:lvl2pPr marR="0" lvl="1"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2pPr>
            <a:lvl3pPr marR="0" lvl="2"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3pPr>
            <a:lvl4pPr marR="0" lvl="3"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4pPr>
            <a:lvl5pPr marR="0" lvl="4"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5pPr>
            <a:lvl6pPr marR="0" lvl="5"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6pPr>
            <a:lvl7pPr marR="0" lvl="6"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7pPr>
            <a:lvl8pPr marR="0" lvl="7"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8pPr>
            <a:lvl9pPr marR="0" lvl="8" algn="ctr" rtl="0">
              <a:lnSpc>
                <a:spcPct val="100000"/>
              </a:lnSpc>
              <a:spcBef>
                <a:spcPts val="0"/>
              </a:spcBef>
              <a:spcAft>
                <a:spcPts val="0"/>
              </a:spcAft>
              <a:buClr>
                <a:schemeClr val="lt1"/>
              </a:buClr>
              <a:buSzPts val="6000"/>
              <a:buFont typeface="Rajdhani SemiBold"/>
              <a:buNone/>
              <a:defRPr sz="6000" b="0" i="0" u="none" strike="noStrike" cap="none">
                <a:solidFill>
                  <a:schemeClr val="lt1"/>
                </a:solidFill>
                <a:latin typeface="Rajdhani SemiBold"/>
                <a:ea typeface="Rajdhani SemiBold"/>
                <a:cs typeface="Rajdhani SemiBold"/>
                <a:sym typeface="Rajdhani SemiBold"/>
              </a:defRPr>
            </a:lvl9pPr>
          </a:lstStyle>
          <a:p>
            <a:pPr algn="just"/>
            <a:r>
              <a:rPr lang="id-ID" sz="2000" dirty="0">
                <a:solidFill>
                  <a:schemeClr val="tx1"/>
                </a:solidFill>
                <a:effectLst/>
                <a:latin typeface="Times New Roman" panose="02020603050405020304" pitchFamily="18" charset="0"/>
                <a:ea typeface="Times New Roman" panose="02020603050405020304" pitchFamily="18" charset="0"/>
              </a:rPr>
              <a:t>Dengan menggunakan kelas-kelas ini, kita dapat membuat antarmuka pengguna dengan tombol, input teks, label, dan tata letak grid. Contohnya bisa seperti membuat layar dengan beberapa widget seperti tombol, input teks, dan label, dan mengatur tata letaknya menggunakan</a:t>
            </a:r>
            <a:r>
              <a:rPr lang="id-ID" sz="2000" b="1" dirty="0">
                <a:solidFill>
                  <a:schemeClr val="tx1"/>
                </a:solidFill>
                <a:effectLst/>
                <a:latin typeface="Times New Roman" panose="02020603050405020304" pitchFamily="18" charset="0"/>
                <a:ea typeface="Times New Roman" panose="02020603050405020304" pitchFamily="18" charset="0"/>
              </a:rPr>
              <a:t> MDGridLayout</a:t>
            </a:r>
            <a:r>
              <a:rPr lang="id-ID" sz="2000" dirty="0">
                <a:solidFill>
                  <a:schemeClr val="tx1"/>
                </a:solidFill>
                <a:effectLst/>
                <a:latin typeface="Times New Roman" panose="02020603050405020304" pitchFamily="18" charset="0"/>
                <a:ea typeface="Times New Roman" panose="02020603050405020304" pitchFamily="18" charset="0"/>
              </a:rPr>
              <a:t>. Saat tombol ditekan, kita dapat menangani logika atau peristiwa tertentu dalam metode yang sesuai dengan kelas aplikasi yang dibuat dengan mewarisi </a:t>
            </a:r>
            <a:r>
              <a:rPr lang="id-ID" sz="2000" b="1" dirty="0">
                <a:solidFill>
                  <a:schemeClr val="tx1"/>
                </a:solidFill>
                <a:effectLst/>
                <a:latin typeface="Times New Roman" panose="02020603050405020304" pitchFamily="18" charset="0"/>
                <a:ea typeface="Times New Roman" panose="02020603050405020304" pitchFamily="18" charset="0"/>
              </a:rPr>
              <a:t>MDApp</a:t>
            </a:r>
            <a:r>
              <a:rPr lang="id-ID" sz="2000" dirty="0">
                <a:solidFill>
                  <a:schemeClr val="tx1"/>
                </a:solidFill>
                <a:effectLst/>
                <a:latin typeface="Times New Roman" panose="02020603050405020304" pitchFamily="18" charset="0"/>
                <a:ea typeface="Times New Roman" panose="02020603050405020304" pitchFamily="18" charset="0"/>
              </a:rPr>
              <a:t>.</a:t>
            </a:r>
            <a:endParaRPr lang="id-ID" sz="2000" dirty="0">
              <a:solidFill>
                <a:schemeClr val="tx1"/>
              </a:solidFill>
            </a:endParaRPr>
          </a:p>
        </p:txBody>
      </p:sp>
      <p:sp>
        <p:nvSpPr>
          <p:cNvPr id="22" name="Google Shape;744;p28">
            <a:extLst>
              <a:ext uri="{FF2B5EF4-FFF2-40B4-BE49-F238E27FC236}">
                <a16:creationId xmlns:a16="http://schemas.microsoft.com/office/drawing/2014/main" id="{3C28271E-05CE-4987-931B-73D0E6ABB717}"/>
              </a:ext>
            </a:extLst>
          </p:cNvPr>
          <p:cNvSpPr txBox="1"/>
          <p:nvPr/>
        </p:nvSpPr>
        <p:spPr>
          <a:xfrm>
            <a:off x="1096125" y="4053500"/>
            <a:ext cx="3000000" cy="59165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dk1"/>
                </a:solidFill>
                <a:latin typeface="Rajdhani SemiBold" panose="020B0604020202020204" charset="0"/>
                <a:ea typeface="Inter"/>
                <a:cs typeface="Rajdhani SemiBold" panose="020B0604020202020204" charset="0"/>
                <a:sym typeface="Inter"/>
              </a:rPr>
              <a:t>For more info</a:t>
            </a:r>
            <a:r>
              <a:rPr lang="id-ID" b="1" dirty="0">
                <a:solidFill>
                  <a:schemeClr val="dk1"/>
                </a:solidFill>
                <a:latin typeface="Rajdhani SemiBold" panose="020B0604020202020204" charset="0"/>
                <a:ea typeface="Inter"/>
                <a:cs typeface="Rajdhani SemiBold" panose="020B0604020202020204" charset="0"/>
                <a:sym typeface="Inter"/>
              </a:rPr>
              <a:t> </a:t>
            </a:r>
            <a:r>
              <a:rPr lang="en" b="1" dirty="0">
                <a:solidFill>
                  <a:schemeClr val="dk1"/>
                </a:solidFill>
                <a:latin typeface="Rajdhani SemiBold" panose="020B0604020202020204" charset="0"/>
                <a:ea typeface="Inter"/>
                <a:cs typeface="Rajdhani SemiBold" panose="020B0604020202020204" charset="0"/>
                <a:sym typeface="Inter"/>
              </a:rPr>
              <a:t>:</a:t>
            </a:r>
            <a:br>
              <a:rPr lang="en" dirty="0">
                <a:solidFill>
                  <a:schemeClr val="dk1"/>
                </a:solidFill>
                <a:latin typeface="Inter"/>
                <a:ea typeface="Inter"/>
                <a:cs typeface="Inter"/>
                <a:sym typeface="Inter"/>
              </a:rPr>
            </a:br>
            <a:r>
              <a:rPr lang="id-ID" sz="1300" i="1" dirty="0">
                <a:solidFill>
                  <a:schemeClr val="dk1"/>
                </a:solidFill>
                <a:latin typeface="Times New Roman" panose="02020603050405020304" pitchFamily="18" charset="0"/>
                <a:ea typeface="Inter"/>
                <a:cs typeface="Times New Roman" panose="02020603050405020304" pitchFamily="18" charset="0"/>
                <a:sym typeface="Inter"/>
              </a:rPr>
              <a:t>UMC</a:t>
            </a:r>
            <a:r>
              <a:rPr lang="en" sz="1300" i="1" dirty="0">
                <a:latin typeface="Times New Roman" panose="02020603050405020304" pitchFamily="18" charset="0"/>
                <a:ea typeface="Inter"/>
                <a:cs typeface="Times New Roman" panose="02020603050405020304" pitchFamily="18" charset="0"/>
                <a:sym typeface="Inter"/>
              </a:rPr>
              <a:t> </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PBO 1</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Python | KivyMD</a:t>
            </a:r>
            <a:endParaRPr sz="1300" i="1" dirty="0">
              <a:solidFill>
                <a:schemeClr val="dk1"/>
              </a:solidFill>
              <a:latin typeface="Times New Roman" panose="02020603050405020304" pitchFamily="18" charset="0"/>
              <a:ea typeface="Inter"/>
              <a:cs typeface="Times New Roman" panose="02020603050405020304" pitchFamily="18" charset="0"/>
              <a:sym typeface="Inter"/>
            </a:endParaRPr>
          </a:p>
        </p:txBody>
      </p:sp>
      <p:sp>
        <p:nvSpPr>
          <p:cNvPr id="23" name="Google Shape;745;p28">
            <a:extLst>
              <a:ext uri="{FF2B5EF4-FFF2-40B4-BE49-F238E27FC236}">
                <a16:creationId xmlns:a16="http://schemas.microsoft.com/office/drawing/2014/main" id="{77A56129-1934-47A1-87CF-D05C96BD6A96}"/>
              </a:ext>
            </a:extLst>
          </p:cNvPr>
          <p:cNvSpPr txBox="1"/>
          <p:nvPr/>
        </p:nvSpPr>
        <p:spPr>
          <a:xfrm>
            <a:off x="4049907" y="4053500"/>
            <a:ext cx="3490800" cy="59165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d-ID" b="1" dirty="0">
                <a:solidFill>
                  <a:schemeClr val="dk1"/>
                </a:solidFill>
                <a:latin typeface="Rajdhani SemiBold" panose="020B0604020202020204" charset="0"/>
                <a:ea typeface="Inter"/>
                <a:cs typeface="Rajdhani SemiBold" panose="020B0604020202020204" charset="0"/>
                <a:sym typeface="Inter"/>
              </a:rPr>
              <a:t>Members of this Group </a:t>
            </a:r>
            <a:r>
              <a:rPr lang="en" b="1" dirty="0">
                <a:solidFill>
                  <a:schemeClr val="dk1"/>
                </a:solidFill>
                <a:latin typeface="Rajdhani SemiBold" panose="020B0604020202020204" charset="0"/>
                <a:ea typeface="Inter"/>
                <a:cs typeface="Rajdhani SemiBold" panose="020B0604020202020204" charset="0"/>
                <a:sym typeface="Inter"/>
              </a:rPr>
              <a:t>:</a:t>
            </a:r>
            <a:br>
              <a:rPr lang="en" dirty="0">
                <a:solidFill>
                  <a:schemeClr val="dk1"/>
                </a:solidFill>
                <a:latin typeface="Rajdhani SemiBold" panose="020B0604020202020204" charset="0"/>
                <a:ea typeface="Inter"/>
                <a:cs typeface="Rajdhani SemiBold" panose="020B0604020202020204" charset="0"/>
                <a:sym typeface="Inter"/>
              </a:rPr>
            </a:br>
            <a:r>
              <a:rPr lang="id-ID" sz="1300" i="1" dirty="0">
                <a:solidFill>
                  <a:schemeClr val="dk1"/>
                </a:solidFill>
                <a:latin typeface="Times New Roman" panose="02020603050405020304" pitchFamily="18" charset="0"/>
                <a:ea typeface="Inter"/>
                <a:cs typeface="Times New Roman" panose="02020603050405020304" pitchFamily="18" charset="0"/>
                <a:sym typeface="Inter"/>
              </a:rPr>
              <a:t>Rifki</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Satria</a:t>
            </a:r>
            <a:r>
              <a:rPr lang="en" sz="1300" i="1" dirty="0">
                <a:solidFill>
                  <a:schemeClr val="dk1"/>
                </a:solidFill>
                <a:latin typeface="Times New Roman" panose="02020603050405020304" pitchFamily="18" charset="0"/>
                <a:ea typeface="Inter"/>
                <a:cs typeface="Times New Roman" panose="02020603050405020304" pitchFamily="18" charset="0"/>
                <a:sym typeface="Inter"/>
              </a:rPr>
              <a:t> | </a:t>
            </a:r>
            <a:r>
              <a:rPr lang="id-ID" sz="1300" i="1" dirty="0">
                <a:solidFill>
                  <a:schemeClr val="dk1"/>
                </a:solidFill>
                <a:latin typeface="Times New Roman" panose="02020603050405020304" pitchFamily="18" charset="0"/>
                <a:ea typeface="Inter"/>
                <a:cs typeface="Times New Roman" panose="02020603050405020304" pitchFamily="18" charset="0"/>
                <a:sym typeface="Inter"/>
              </a:rPr>
              <a:t>Imanda</a:t>
            </a:r>
            <a:endParaRPr sz="1300" i="1" dirty="0">
              <a:solidFill>
                <a:schemeClr val="dk1"/>
              </a:solidFill>
              <a:latin typeface="Times New Roman" panose="02020603050405020304" pitchFamily="18" charset="0"/>
              <a:ea typeface="Inter"/>
              <a:cs typeface="Times New Roman" panose="02020603050405020304" pitchFamily="18" charset="0"/>
              <a:sym typeface="Inter"/>
            </a:endParaRPr>
          </a:p>
        </p:txBody>
      </p:sp>
      <p:grpSp>
        <p:nvGrpSpPr>
          <p:cNvPr id="6" name="Google Shape;996;p47">
            <a:extLst>
              <a:ext uri="{FF2B5EF4-FFF2-40B4-BE49-F238E27FC236}">
                <a16:creationId xmlns:a16="http://schemas.microsoft.com/office/drawing/2014/main" id="{0AACF758-DB9B-4C1E-A187-579790B92FBF}"/>
              </a:ext>
            </a:extLst>
          </p:cNvPr>
          <p:cNvGrpSpPr/>
          <p:nvPr/>
        </p:nvGrpSpPr>
        <p:grpSpPr>
          <a:xfrm>
            <a:off x="7196582" y="3512841"/>
            <a:ext cx="851293" cy="851293"/>
            <a:chOff x="5564675" y="1326475"/>
            <a:chExt cx="1339775" cy="1339775"/>
          </a:xfrm>
        </p:grpSpPr>
        <p:sp>
          <p:nvSpPr>
            <p:cNvPr id="7" name="Google Shape;997;p47">
              <a:extLst>
                <a:ext uri="{FF2B5EF4-FFF2-40B4-BE49-F238E27FC236}">
                  <a16:creationId xmlns:a16="http://schemas.microsoft.com/office/drawing/2014/main" id="{D9F8EF14-9609-4371-A4AB-3658266CC454}"/>
                </a:ext>
              </a:extLst>
            </p:cNvPr>
            <p:cNvSpPr/>
            <p:nvPr/>
          </p:nvSpPr>
          <p:spPr>
            <a:xfrm>
              <a:off x="6234700" y="1996200"/>
              <a:ext cx="669750" cy="25"/>
            </a:xfrm>
            <a:custGeom>
              <a:avLst/>
              <a:gdLst/>
              <a:ahLst/>
              <a:cxnLst/>
              <a:rect l="l" t="t" r="r" b="b"/>
              <a:pathLst>
                <a:path w="26790" h="1" fill="none" extrusionOk="0">
                  <a:moveTo>
                    <a:pt x="0" y="1"/>
                  </a:moveTo>
                  <a:lnTo>
                    <a:pt x="26789"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98;p47">
              <a:extLst>
                <a:ext uri="{FF2B5EF4-FFF2-40B4-BE49-F238E27FC236}">
                  <a16:creationId xmlns:a16="http://schemas.microsoft.com/office/drawing/2014/main" id="{B3C867E7-397F-49B1-9D20-417C628B1C72}"/>
                </a:ext>
              </a:extLst>
            </p:cNvPr>
            <p:cNvSpPr/>
            <p:nvPr/>
          </p:nvSpPr>
          <p:spPr>
            <a:xfrm>
              <a:off x="6234700" y="1822975"/>
              <a:ext cx="646825" cy="173250"/>
            </a:xfrm>
            <a:custGeom>
              <a:avLst/>
              <a:gdLst/>
              <a:ahLst/>
              <a:cxnLst/>
              <a:rect l="l" t="t" r="r" b="b"/>
              <a:pathLst>
                <a:path w="25873" h="6930" fill="none" extrusionOk="0">
                  <a:moveTo>
                    <a:pt x="0" y="6930"/>
                  </a:moveTo>
                  <a:lnTo>
                    <a:pt x="25873"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99;p47">
              <a:extLst>
                <a:ext uri="{FF2B5EF4-FFF2-40B4-BE49-F238E27FC236}">
                  <a16:creationId xmlns:a16="http://schemas.microsoft.com/office/drawing/2014/main" id="{D9603F64-71A5-489B-8EF3-6AF9D3DE5E94}"/>
                </a:ext>
              </a:extLst>
            </p:cNvPr>
            <p:cNvSpPr/>
            <p:nvPr/>
          </p:nvSpPr>
          <p:spPr>
            <a:xfrm>
              <a:off x="6234700" y="1661350"/>
              <a:ext cx="579850" cy="334875"/>
            </a:xfrm>
            <a:custGeom>
              <a:avLst/>
              <a:gdLst/>
              <a:ahLst/>
              <a:cxnLst/>
              <a:rect l="l" t="t" r="r" b="b"/>
              <a:pathLst>
                <a:path w="23194" h="13395" fill="none" extrusionOk="0">
                  <a:moveTo>
                    <a:pt x="0" y="13395"/>
                  </a:moveTo>
                  <a:lnTo>
                    <a:pt x="23194"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00;p47">
              <a:extLst>
                <a:ext uri="{FF2B5EF4-FFF2-40B4-BE49-F238E27FC236}">
                  <a16:creationId xmlns:a16="http://schemas.microsoft.com/office/drawing/2014/main" id="{9AB04120-1E65-41A0-B0F7-56D7672145B8}"/>
                </a:ext>
              </a:extLst>
            </p:cNvPr>
            <p:cNvSpPr/>
            <p:nvPr/>
          </p:nvSpPr>
          <p:spPr>
            <a:xfrm>
              <a:off x="6234700" y="1522650"/>
              <a:ext cx="473600" cy="473575"/>
            </a:xfrm>
            <a:custGeom>
              <a:avLst/>
              <a:gdLst/>
              <a:ahLst/>
              <a:cxnLst/>
              <a:rect l="l" t="t" r="r" b="b"/>
              <a:pathLst>
                <a:path w="18944" h="18943" fill="none" extrusionOk="0">
                  <a:moveTo>
                    <a:pt x="0" y="18943"/>
                  </a:moveTo>
                  <a:lnTo>
                    <a:pt x="18943"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01;p47">
              <a:extLst>
                <a:ext uri="{FF2B5EF4-FFF2-40B4-BE49-F238E27FC236}">
                  <a16:creationId xmlns:a16="http://schemas.microsoft.com/office/drawing/2014/main" id="{4F7808BB-DA6E-41C0-AD6E-5C0C273774D4}"/>
                </a:ext>
              </a:extLst>
            </p:cNvPr>
            <p:cNvSpPr/>
            <p:nvPr/>
          </p:nvSpPr>
          <p:spPr>
            <a:xfrm>
              <a:off x="6234700" y="1416375"/>
              <a:ext cx="334875" cy="579850"/>
            </a:xfrm>
            <a:custGeom>
              <a:avLst/>
              <a:gdLst/>
              <a:ahLst/>
              <a:cxnLst/>
              <a:rect l="l" t="t" r="r" b="b"/>
              <a:pathLst>
                <a:path w="13395" h="23194" fill="none" extrusionOk="0">
                  <a:moveTo>
                    <a:pt x="0" y="23194"/>
                  </a:moveTo>
                  <a:lnTo>
                    <a:pt x="13395"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02;p47">
              <a:extLst>
                <a:ext uri="{FF2B5EF4-FFF2-40B4-BE49-F238E27FC236}">
                  <a16:creationId xmlns:a16="http://schemas.microsoft.com/office/drawing/2014/main" id="{32D9DF34-7909-4978-8887-BD501D53CFD2}"/>
                </a:ext>
              </a:extLst>
            </p:cNvPr>
            <p:cNvSpPr/>
            <p:nvPr/>
          </p:nvSpPr>
          <p:spPr>
            <a:xfrm>
              <a:off x="6234700" y="1349400"/>
              <a:ext cx="173250" cy="646825"/>
            </a:xfrm>
            <a:custGeom>
              <a:avLst/>
              <a:gdLst/>
              <a:ahLst/>
              <a:cxnLst/>
              <a:rect l="l" t="t" r="r" b="b"/>
              <a:pathLst>
                <a:path w="6930" h="25873" fill="none" extrusionOk="0">
                  <a:moveTo>
                    <a:pt x="0" y="25873"/>
                  </a:moveTo>
                  <a:lnTo>
                    <a:pt x="6930"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03;p47">
              <a:extLst>
                <a:ext uri="{FF2B5EF4-FFF2-40B4-BE49-F238E27FC236}">
                  <a16:creationId xmlns:a16="http://schemas.microsoft.com/office/drawing/2014/main" id="{3D2DE136-E7D9-492D-8D55-C9C8AB3965AA}"/>
                </a:ext>
              </a:extLst>
            </p:cNvPr>
            <p:cNvSpPr/>
            <p:nvPr/>
          </p:nvSpPr>
          <p:spPr>
            <a:xfrm>
              <a:off x="6234700" y="1326475"/>
              <a:ext cx="25" cy="669750"/>
            </a:xfrm>
            <a:custGeom>
              <a:avLst/>
              <a:gdLst/>
              <a:ahLst/>
              <a:cxnLst/>
              <a:rect l="l" t="t" r="r" b="b"/>
              <a:pathLst>
                <a:path w="1" h="26790" fill="none" extrusionOk="0">
                  <a:moveTo>
                    <a:pt x="0" y="26790"/>
                  </a:moveTo>
                  <a:lnTo>
                    <a:pt x="0"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04;p47">
              <a:extLst>
                <a:ext uri="{FF2B5EF4-FFF2-40B4-BE49-F238E27FC236}">
                  <a16:creationId xmlns:a16="http://schemas.microsoft.com/office/drawing/2014/main" id="{E0BF2DBA-FDD5-4BF0-97BB-38BDD966E485}"/>
                </a:ext>
              </a:extLst>
            </p:cNvPr>
            <p:cNvSpPr/>
            <p:nvPr/>
          </p:nvSpPr>
          <p:spPr>
            <a:xfrm>
              <a:off x="6061150" y="1349400"/>
              <a:ext cx="173575" cy="646825"/>
            </a:xfrm>
            <a:custGeom>
              <a:avLst/>
              <a:gdLst/>
              <a:ahLst/>
              <a:cxnLst/>
              <a:rect l="l" t="t" r="r" b="b"/>
              <a:pathLst>
                <a:path w="6943" h="25873" fill="none" extrusionOk="0">
                  <a:moveTo>
                    <a:pt x="6942" y="25873"/>
                  </a:moveTo>
                  <a:lnTo>
                    <a:pt x="1"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05;p47">
              <a:extLst>
                <a:ext uri="{FF2B5EF4-FFF2-40B4-BE49-F238E27FC236}">
                  <a16:creationId xmlns:a16="http://schemas.microsoft.com/office/drawing/2014/main" id="{2A761B91-36C8-4A72-97AD-15577153C9C4}"/>
                </a:ext>
              </a:extLst>
            </p:cNvPr>
            <p:cNvSpPr/>
            <p:nvPr/>
          </p:nvSpPr>
          <p:spPr>
            <a:xfrm>
              <a:off x="5899525" y="1416375"/>
              <a:ext cx="335200" cy="579850"/>
            </a:xfrm>
            <a:custGeom>
              <a:avLst/>
              <a:gdLst/>
              <a:ahLst/>
              <a:cxnLst/>
              <a:rect l="l" t="t" r="r" b="b"/>
              <a:pathLst>
                <a:path w="13408" h="23194" fill="none" extrusionOk="0">
                  <a:moveTo>
                    <a:pt x="13407" y="23194"/>
                  </a:moveTo>
                  <a:lnTo>
                    <a:pt x="1"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06;p47">
              <a:extLst>
                <a:ext uri="{FF2B5EF4-FFF2-40B4-BE49-F238E27FC236}">
                  <a16:creationId xmlns:a16="http://schemas.microsoft.com/office/drawing/2014/main" id="{5B568393-BE48-49F1-9098-13EA01569358}"/>
                </a:ext>
              </a:extLst>
            </p:cNvPr>
            <p:cNvSpPr/>
            <p:nvPr/>
          </p:nvSpPr>
          <p:spPr>
            <a:xfrm>
              <a:off x="5760825" y="1522650"/>
              <a:ext cx="473900" cy="473575"/>
            </a:xfrm>
            <a:custGeom>
              <a:avLst/>
              <a:gdLst/>
              <a:ahLst/>
              <a:cxnLst/>
              <a:rect l="l" t="t" r="r" b="b"/>
              <a:pathLst>
                <a:path w="18956" h="18943" fill="none" extrusionOk="0">
                  <a:moveTo>
                    <a:pt x="18955" y="18943"/>
                  </a:moveTo>
                  <a:lnTo>
                    <a:pt x="1"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07;p47">
              <a:extLst>
                <a:ext uri="{FF2B5EF4-FFF2-40B4-BE49-F238E27FC236}">
                  <a16:creationId xmlns:a16="http://schemas.microsoft.com/office/drawing/2014/main" id="{9FDE403E-BE6E-43BF-94EB-8B1AD7B1F213}"/>
                </a:ext>
              </a:extLst>
            </p:cNvPr>
            <p:cNvSpPr/>
            <p:nvPr/>
          </p:nvSpPr>
          <p:spPr>
            <a:xfrm>
              <a:off x="5654575" y="1661350"/>
              <a:ext cx="580150" cy="334875"/>
            </a:xfrm>
            <a:custGeom>
              <a:avLst/>
              <a:gdLst/>
              <a:ahLst/>
              <a:cxnLst/>
              <a:rect l="l" t="t" r="r" b="b"/>
              <a:pathLst>
                <a:path w="23206" h="13395" fill="none" extrusionOk="0">
                  <a:moveTo>
                    <a:pt x="23205" y="13395"/>
                  </a:moveTo>
                  <a:lnTo>
                    <a:pt x="0"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08;p47">
              <a:extLst>
                <a:ext uri="{FF2B5EF4-FFF2-40B4-BE49-F238E27FC236}">
                  <a16:creationId xmlns:a16="http://schemas.microsoft.com/office/drawing/2014/main" id="{9AB5E328-3EB2-4B54-B14C-79777B0368AC}"/>
                </a:ext>
              </a:extLst>
            </p:cNvPr>
            <p:cNvSpPr/>
            <p:nvPr/>
          </p:nvSpPr>
          <p:spPr>
            <a:xfrm>
              <a:off x="5587600" y="1822975"/>
              <a:ext cx="647125" cy="173250"/>
            </a:xfrm>
            <a:custGeom>
              <a:avLst/>
              <a:gdLst/>
              <a:ahLst/>
              <a:cxnLst/>
              <a:rect l="l" t="t" r="r" b="b"/>
              <a:pathLst>
                <a:path w="25885" h="6930" fill="none" extrusionOk="0">
                  <a:moveTo>
                    <a:pt x="25884" y="6930"/>
                  </a:moveTo>
                  <a:lnTo>
                    <a:pt x="0" y="0"/>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09;p47">
              <a:extLst>
                <a:ext uri="{FF2B5EF4-FFF2-40B4-BE49-F238E27FC236}">
                  <a16:creationId xmlns:a16="http://schemas.microsoft.com/office/drawing/2014/main" id="{9364A275-FBAF-4468-A797-42AD8625C7C4}"/>
                </a:ext>
              </a:extLst>
            </p:cNvPr>
            <p:cNvSpPr/>
            <p:nvPr/>
          </p:nvSpPr>
          <p:spPr>
            <a:xfrm>
              <a:off x="5564675" y="1996200"/>
              <a:ext cx="670050" cy="25"/>
            </a:xfrm>
            <a:custGeom>
              <a:avLst/>
              <a:gdLst/>
              <a:ahLst/>
              <a:cxnLst/>
              <a:rect l="l" t="t" r="r" b="b"/>
              <a:pathLst>
                <a:path w="26802" h="1" fill="none" extrusionOk="0">
                  <a:moveTo>
                    <a:pt x="26801" y="1"/>
                  </a:moveTo>
                  <a:lnTo>
                    <a:pt x="0" y="1"/>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10;p47">
              <a:extLst>
                <a:ext uri="{FF2B5EF4-FFF2-40B4-BE49-F238E27FC236}">
                  <a16:creationId xmlns:a16="http://schemas.microsoft.com/office/drawing/2014/main" id="{63B9E1FC-1DAA-4D71-B6CF-D0CA744C7608}"/>
                </a:ext>
              </a:extLst>
            </p:cNvPr>
            <p:cNvSpPr/>
            <p:nvPr/>
          </p:nvSpPr>
          <p:spPr>
            <a:xfrm>
              <a:off x="5587600" y="1996200"/>
              <a:ext cx="647125" cy="173575"/>
            </a:xfrm>
            <a:custGeom>
              <a:avLst/>
              <a:gdLst/>
              <a:ahLst/>
              <a:cxnLst/>
              <a:rect l="l" t="t" r="r" b="b"/>
              <a:pathLst>
                <a:path w="25885" h="6943" fill="none" extrusionOk="0">
                  <a:moveTo>
                    <a:pt x="25884" y="1"/>
                  </a:moveTo>
                  <a:lnTo>
                    <a:pt x="0" y="6942"/>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11;p47">
              <a:extLst>
                <a:ext uri="{FF2B5EF4-FFF2-40B4-BE49-F238E27FC236}">
                  <a16:creationId xmlns:a16="http://schemas.microsoft.com/office/drawing/2014/main" id="{5EB4779E-EC03-4898-A9C4-F5C07496CA3D}"/>
                </a:ext>
              </a:extLst>
            </p:cNvPr>
            <p:cNvSpPr/>
            <p:nvPr/>
          </p:nvSpPr>
          <p:spPr>
            <a:xfrm>
              <a:off x="5654575" y="1996200"/>
              <a:ext cx="580150" cy="335200"/>
            </a:xfrm>
            <a:custGeom>
              <a:avLst/>
              <a:gdLst/>
              <a:ahLst/>
              <a:cxnLst/>
              <a:rect l="l" t="t" r="r" b="b"/>
              <a:pathLst>
                <a:path w="23206" h="13408" fill="none" extrusionOk="0">
                  <a:moveTo>
                    <a:pt x="23205" y="1"/>
                  </a:moveTo>
                  <a:lnTo>
                    <a:pt x="0" y="13407"/>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12;p47">
              <a:extLst>
                <a:ext uri="{FF2B5EF4-FFF2-40B4-BE49-F238E27FC236}">
                  <a16:creationId xmlns:a16="http://schemas.microsoft.com/office/drawing/2014/main" id="{3FF0532A-DC84-447F-98D1-409E48574C9A}"/>
                </a:ext>
              </a:extLst>
            </p:cNvPr>
            <p:cNvSpPr/>
            <p:nvPr/>
          </p:nvSpPr>
          <p:spPr>
            <a:xfrm>
              <a:off x="5760825" y="1996200"/>
              <a:ext cx="473900" cy="473600"/>
            </a:xfrm>
            <a:custGeom>
              <a:avLst/>
              <a:gdLst/>
              <a:ahLst/>
              <a:cxnLst/>
              <a:rect l="l" t="t" r="r" b="b"/>
              <a:pathLst>
                <a:path w="18956" h="18944" fill="none" extrusionOk="0">
                  <a:moveTo>
                    <a:pt x="18955" y="1"/>
                  </a:moveTo>
                  <a:lnTo>
                    <a:pt x="1" y="18944"/>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13;p47">
              <a:extLst>
                <a:ext uri="{FF2B5EF4-FFF2-40B4-BE49-F238E27FC236}">
                  <a16:creationId xmlns:a16="http://schemas.microsoft.com/office/drawing/2014/main" id="{895DEB2C-FEDD-4BA9-9870-C227A8952366}"/>
                </a:ext>
              </a:extLst>
            </p:cNvPr>
            <p:cNvSpPr/>
            <p:nvPr/>
          </p:nvSpPr>
          <p:spPr>
            <a:xfrm>
              <a:off x="5899525" y="1996200"/>
              <a:ext cx="335200" cy="580175"/>
            </a:xfrm>
            <a:custGeom>
              <a:avLst/>
              <a:gdLst/>
              <a:ahLst/>
              <a:cxnLst/>
              <a:rect l="l" t="t" r="r" b="b"/>
              <a:pathLst>
                <a:path w="13408" h="23207" fill="none" extrusionOk="0">
                  <a:moveTo>
                    <a:pt x="13407" y="1"/>
                  </a:moveTo>
                  <a:lnTo>
                    <a:pt x="1" y="23206"/>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14;p47">
              <a:extLst>
                <a:ext uri="{FF2B5EF4-FFF2-40B4-BE49-F238E27FC236}">
                  <a16:creationId xmlns:a16="http://schemas.microsoft.com/office/drawing/2014/main" id="{DA324FBF-2E22-4EB8-842F-D4E1E3702292}"/>
                </a:ext>
              </a:extLst>
            </p:cNvPr>
            <p:cNvSpPr/>
            <p:nvPr/>
          </p:nvSpPr>
          <p:spPr>
            <a:xfrm>
              <a:off x="6061150" y="1996200"/>
              <a:ext cx="173575" cy="647125"/>
            </a:xfrm>
            <a:custGeom>
              <a:avLst/>
              <a:gdLst/>
              <a:ahLst/>
              <a:cxnLst/>
              <a:rect l="l" t="t" r="r" b="b"/>
              <a:pathLst>
                <a:path w="6943" h="25885" fill="none" extrusionOk="0">
                  <a:moveTo>
                    <a:pt x="6942" y="1"/>
                  </a:moveTo>
                  <a:lnTo>
                    <a:pt x="1" y="25885"/>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15;p47">
              <a:extLst>
                <a:ext uri="{FF2B5EF4-FFF2-40B4-BE49-F238E27FC236}">
                  <a16:creationId xmlns:a16="http://schemas.microsoft.com/office/drawing/2014/main" id="{2C71627E-9F33-4546-AF46-A67E4EB41AD0}"/>
                </a:ext>
              </a:extLst>
            </p:cNvPr>
            <p:cNvSpPr/>
            <p:nvPr/>
          </p:nvSpPr>
          <p:spPr>
            <a:xfrm>
              <a:off x="6234700" y="1996200"/>
              <a:ext cx="25" cy="670050"/>
            </a:xfrm>
            <a:custGeom>
              <a:avLst/>
              <a:gdLst/>
              <a:ahLst/>
              <a:cxnLst/>
              <a:rect l="l" t="t" r="r" b="b"/>
              <a:pathLst>
                <a:path w="1" h="26802" fill="none" extrusionOk="0">
                  <a:moveTo>
                    <a:pt x="0" y="1"/>
                  </a:moveTo>
                  <a:lnTo>
                    <a:pt x="0" y="26802"/>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16;p47">
              <a:extLst>
                <a:ext uri="{FF2B5EF4-FFF2-40B4-BE49-F238E27FC236}">
                  <a16:creationId xmlns:a16="http://schemas.microsoft.com/office/drawing/2014/main" id="{8769C590-292B-4004-820F-4816238A8CE0}"/>
                </a:ext>
              </a:extLst>
            </p:cNvPr>
            <p:cNvSpPr/>
            <p:nvPr/>
          </p:nvSpPr>
          <p:spPr>
            <a:xfrm>
              <a:off x="6234700" y="1996200"/>
              <a:ext cx="173250" cy="647125"/>
            </a:xfrm>
            <a:custGeom>
              <a:avLst/>
              <a:gdLst/>
              <a:ahLst/>
              <a:cxnLst/>
              <a:rect l="l" t="t" r="r" b="b"/>
              <a:pathLst>
                <a:path w="6930" h="25885" fill="none" extrusionOk="0">
                  <a:moveTo>
                    <a:pt x="0" y="1"/>
                  </a:moveTo>
                  <a:lnTo>
                    <a:pt x="6930" y="25885"/>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17;p47">
              <a:extLst>
                <a:ext uri="{FF2B5EF4-FFF2-40B4-BE49-F238E27FC236}">
                  <a16:creationId xmlns:a16="http://schemas.microsoft.com/office/drawing/2014/main" id="{6272973C-8C5A-483E-9B74-D2F21CE0B4B9}"/>
                </a:ext>
              </a:extLst>
            </p:cNvPr>
            <p:cNvSpPr/>
            <p:nvPr/>
          </p:nvSpPr>
          <p:spPr>
            <a:xfrm>
              <a:off x="6234700" y="1996200"/>
              <a:ext cx="334875" cy="580175"/>
            </a:xfrm>
            <a:custGeom>
              <a:avLst/>
              <a:gdLst/>
              <a:ahLst/>
              <a:cxnLst/>
              <a:rect l="l" t="t" r="r" b="b"/>
              <a:pathLst>
                <a:path w="13395" h="23207" fill="none" extrusionOk="0">
                  <a:moveTo>
                    <a:pt x="0" y="1"/>
                  </a:moveTo>
                  <a:lnTo>
                    <a:pt x="13395" y="23206"/>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18;p47">
              <a:extLst>
                <a:ext uri="{FF2B5EF4-FFF2-40B4-BE49-F238E27FC236}">
                  <a16:creationId xmlns:a16="http://schemas.microsoft.com/office/drawing/2014/main" id="{6D52EF86-82AD-406C-AB55-3F205AACFBEB}"/>
                </a:ext>
              </a:extLst>
            </p:cNvPr>
            <p:cNvSpPr/>
            <p:nvPr/>
          </p:nvSpPr>
          <p:spPr>
            <a:xfrm>
              <a:off x="6234700" y="1996200"/>
              <a:ext cx="473600" cy="473600"/>
            </a:xfrm>
            <a:custGeom>
              <a:avLst/>
              <a:gdLst/>
              <a:ahLst/>
              <a:cxnLst/>
              <a:rect l="l" t="t" r="r" b="b"/>
              <a:pathLst>
                <a:path w="18944" h="18944" fill="none" extrusionOk="0">
                  <a:moveTo>
                    <a:pt x="0" y="1"/>
                  </a:moveTo>
                  <a:lnTo>
                    <a:pt x="18943" y="18944"/>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19;p47">
              <a:extLst>
                <a:ext uri="{FF2B5EF4-FFF2-40B4-BE49-F238E27FC236}">
                  <a16:creationId xmlns:a16="http://schemas.microsoft.com/office/drawing/2014/main" id="{0C62C779-8CC6-4E54-B237-C4BAC40C6D99}"/>
                </a:ext>
              </a:extLst>
            </p:cNvPr>
            <p:cNvSpPr/>
            <p:nvPr/>
          </p:nvSpPr>
          <p:spPr>
            <a:xfrm>
              <a:off x="6234700" y="1996200"/>
              <a:ext cx="579850" cy="335200"/>
            </a:xfrm>
            <a:custGeom>
              <a:avLst/>
              <a:gdLst/>
              <a:ahLst/>
              <a:cxnLst/>
              <a:rect l="l" t="t" r="r" b="b"/>
              <a:pathLst>
                <a:path w="23194" h="13408" fill="none" extrusionOk="0">
                  <a:moveTo>
                    <a:pt x="0" y="1"/>
                  </a:moveTo>
                  <a:lnTo>
                    <a:pt x="23194" y="13407"/>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20;p47">
              <a:extLst>
                <a:ext uri="{FF2B5EF4-FFF2-40B4-BE49-F238E27FC236}">
                  <a16:creationId xmlns:a16="http://schemas.microsoft.com/office/drawing/2014/main" id="{A6AA84F0-27AD-41AF-A641-84258DEFE9DF}"/>
                </a:ext>
              </a:extLst>
            </p:cNvPr>
            <p:cNvSpPr/>
            <p:nvPr/>
          </p:nvSpPr>
          <p:spPr>
            <a:xfrm>
              <a:off x="6234700" y="1996200"/>
              <a:ext cx="646825" cy="173575"/>
            </a:xfrm>
            <a:custGeom>
              <a:avLst/>
              <a:gdLst/>
              <a:ahLst/>
              <a:cxnLst/>
              <a:rect l="l" t="t" r="r" b="b"/>
              <a:pathLst>
                <a:path w="25873" h="6943" fill="none" extrusionOk="0">
                  <a:moveTo>
                    <a:pt x="0" y="1"/>
                  </a:moveTo>
                  <a:lnTo>
                    <a:pt x="25873" y="6942"/>
                  </a:lnTo>
                </a:path>
              </a:pathLst>
            </a:custGeom>
            <a:noFill/>
            <a:ln w="9525" cap="flat" cmpd="sng">
              <a:solidFill>
                <a:schemeClr val="dk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98"/>
        <p:cNvGrpSpPr/>
        <p:nvPr/>
      </p:nvGrpSpPr>
      <p:grpSpPr>
        <a:xfrm>
          <a:off x="0" y="0"/>
          <a:ext cx="0" cy="0"/>
          <a:chOff x="0" y="0"/>
          <a:chExt cx="0" cy="0"/>
        </a:xfrm>
      </p:grpSpPr>
      <p:sp>
        <p:nvSpPr>
          <p:cNvPr id="799" name="Google Shape;799;p33"/>
          <p:cNvSpPr txBox="1">
            <a:spLocks noGrp="1"/>
          </p:cNvSpPr>
          <p:nvPr>
            <p:ph type="title"/>
          </p:nvPr>
        </p:nvSpPr>
        <p:spPr>
          <a:xfrm>
            <a:off x="606647" y="189388"/>
            <a:ext cx="7930705"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d-ID" b="1" dirty="0"/>
              <a:t>Penjelasan dari Class Calculator App </a:t>
            </a:r>
            <a:endParaRPr b="1" dirty="0"/>
          </a:p>
        </p:txBody>
      </p:sp>
      <p:sp>
        <p:nvSpPr>
          <p:cNvPr id="800" name="Google Shape;800;p33"/>
          <p:cNvSpPr txBox="1">
            <a:spLocks noGrp="1"/>
          </p:cNvSpPr>
          <p:nvPr>
            <p:ph type="subTitle" idx="4"/>
          </p:nvPr>
        </p:nvSpPr>
        <p:spPr>
          <a:xfrm>
            <a:off x="537323" y="806093"/>
            <a:ext cx="2586795" cy="709869"/>
          </a:xfrm>
          <a:prstGeom prst="rect">
            <a:avLst/>
          </a:prstGeom>
        </p:spPr>
        <p:txBody>
          <a:bodyPr spcFirstLastPara="1" wrap="square" lIns="91425" tIns="91425" rIns="91425" bIns="91425" anchor="b" anchorCtr="0">
            <a:noAutofit/>
          </a:bodyPr>
          <a:lstStyle/>
          <a:p>
            <a:pPr marL="0" lvl="0" indent="0" algn="ctr"/>
            <a:r>
              <a:rPr lang="id-ID" sz="1600" b="1" i="1" dirty="0">
                <a:effectLst/>
                <a:latin typeface="Rajdhani SemiBold" panose="020B0604020202020204" charset="0"/>
                <a:ea typeface="Times New Roman" panose="02020603050405020304" pitchFamily="18" charset="0"/>
                <a:cs typeface="Rajdhani SemiBold" panose="020B0604020202020204" charset="0"/>
              </a:rPr>
              <a:t>Class CalculatorApp(MDApp)</a:t>
            </a:r>
            <a:endParaRPr lang="id-ID" sz="1600" i="1" dirty="0">
              <a:effectLst/>
              <a:latin typeface="Rajdhani SemiBold" panose="020B0604020202020204" charset="0"/>
              <a:ea typeface="Times New Roman" panose="02020603050405020304" pitchFamily="18" charset="0"/>
              <a:cs typeface="Rajdhani SemiBold" panose="020B0604020202020204" charset="0"/>
            </a:endParaRPr>
          </a:p>
        </p:txBody>
      </p:sp>
      <p:sp>
        <p:nvSpPr>
          <p:cNvPr id="801" name="Google Shape;801;p33"/>
          <p:cNvSpPr txBox="1">
            <a:spLocks noGrp="1"/>
          </p:cNvSpPr>
          <p:nvPr>
            <p:ph type="subTitle" idx="5"/>
          </p:nvPr>
        </p:nvSpPr>
        <p:spPr>
          <a:xfrm>
            <a:off x="3084050" y="806093"/>
            <a:ext cx="2586795" cy="709869"/>
          </a:xfrm>
          <a:prstGeom prst="rect">
            <a:avLst/>
          </a:prstGeom>
        </p:spPr>
        <p:txBody>
          <a:bodyPr spcFirstLastPara="1" wrap="square" lIns="91425" tIns="91425" rIns="91425" bIns="91425" anchor="b" anchorCtr="0">
            <a:noAutofit/>
          </a:bodyPr>
          <a:lstStyle/>
          <a:p>
            <a:pPr marL="0" lvl="0" indent="0" algn="ctr"/>
            <a:r>
              <a:rPr lang="id-ID" sz="1600" b="1" dirty="0">
                <a:effectLst/>
                <a:latin typeface="Rajdhani SemiBold" panose="020B0604020202020204" charset="0"/>
                <a:ea typeface="Times New Roman" panose="02020603050405020304" pitchFamily="18" charset="0"/>
                <a:cs typeface="Rajdhani SemiBold" panose="020B0604020202020204" charset="0"/>
              </a:rPr>
              <a:t>def build(self)</a:t>
            </a:r>
            <a:endParaRPr lang="id-ID" sz="1600" dirty="0">
              <a:effectLst/>
              <a:latin typeface="Rajdhani SemiBold" panose="020B0604020202020204" charset="0"/>
              <a:ea typeface="Times New Roman" panose="02020603050405020304" pitchFamily="18" charset="0"/>
              <a:cs typeface="Rajdhani SemiBold" panose="020B0604020202020204" charset="0"/>
            </a:endParaRPr>
          </a:p>
        </p:txBody>
      </p:sp>
      <p:sp>
        <p:nvSpPr>
          <p:cNvPr id="802" name="Google Shape;802;p33"/>
          <p:cNvSpPr txBox="1">
            <a:spLocks noGrp="1"/>
          </p:cNvSpPr>
          <p:nvPr>
            <p:ph type="subTitle" idx="1"/>
          </p:nvPr>
        </p:nvSpPr>
        <p:spPr>
          <a:xfrm>
            <a:off x="537323" y="1515961"/>
            <a:ext cx="2586795" cy="145582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d-ID" sz="1400" dirty="0">
                <a:effectLst/>
                <a:latin typeface="Times New Roman" panose="02020603050405020304" pitchFamily="18" charset="0"/>
                <a:ea typeface="Times New Roman" panose="02020603050405020304" pitchFamily="18" charset="0"/>
              </a:rPr>
              <a:t>Mendefinisikan kelas </a:t>
            </a:r>
            <a:r>
              <a:rPr lang="id-ID" sz="1400" b="1" i="1" dirty="0">
                <a:effectLst/>
                <a:latin typeface="Times New Roman" panose="02020603050405020304" pitchFamily="18" charset="0"/>
                <a:ea typeface="Times New Roman" panose="02020603050405020304" pitchFamily="18" charset="0"/>
              </a:rPr>
              <a:t>CalculatorApp</a:t>
            </a:r>
            <a:r>
              <a:rPr lang="id-ID" sz="1400" dirty="0">
                <a:effectLst/>
                <a:latin typeface="Times New Roman" panose="02020603050405020304" pitchFamily="18" charset="0"/>
                <a:ea typeface="Times New Roman" panose="02020603050405020304" pitchFamily="18" charset="0"/>
              </a:rPr>
              <a:t> yang merupakan turunan dari kelas `</a:t>
            </a:r>
            <a:r>
              <a:rPr lang="id-ID" sz="1400" b="1" i="1" dirty="0">
                <a:effectLst/>
                <a:latin typeface="Times New Roman" panose="02020603050405020304" pitchFamily="18" charset="0"/>
                <a:ea typeface="Times New Roman" panose="02020603050405020304" pitchFamily="18" charset="0"/>
              </a:rPr>
              <a:t>MDApp</a:t>
            </a:r>
            <a:r>
              <a:rPr lang="id-ID" sz="1400" dirty="0">
                <a:effectLst/>
                <a:latin typeface="Times New Roman" panose="02020603050405020304" pitchFamily="18" charset="0"/>
                <a:ea typeface="Times New Roman" panose="02020603050405020304" pitchFamily="18" charset="0"/>
              </a:rPr>
              <a:t>` dari </a:t>
            </a:r>
            <a:r>
              <a:rPr lang="id-ID" sz="1400" b="1" i="1" dirty="0">
                <a:effectLst/>
                <a:latin typeface="Times New Roman" panose="02020603050405020304" pitchFamily="18" charset="0"/>
                <a:ea typeface="Times New Roman" panose="02020603050405020304" pitchFamily="18" charset="0"/>
              </a:rPr>
              <a:t>KivyMD</a:t>
            </a:r>
            <a:r>
              <a:rPr lang="id-ID" sz="1400" dirty="0">
                <a:effectLst/>
                <a:latin typeface="Times New Roman" panose="02020603050405020304" pitchFamily="18" charset="0"/>
                <a:ea typeface="Times New Roman" panose="02020603050405020304" pitchFamily="18" charset="0"/>
              </a:rPr>
              <a:t>. Ini adalah kelas utama aplikasi.</a:t>
            </a:r>
            <a:endParaRPr sz="1400" dirty="0"/>
          </a:p>
        </p:txBody>
      </p:sp>
      <p:sp>
        <p:nvSpPr>
          <p:cNvPr id="803" name="Google Shape;803;p33"/>
          <p:cNvSpPr txBox="1">
            <a:spLocks noGrp="1"/>
          </p:cNvSpPr>
          <p:nvPr>
            <p:ph type="subTitle" idx="2"/>
          </p:nvPr>
        </p:nvSpPr>
        <p:spPr>
          <a:xfrm>
            <a:off x="3084046" y="1515961"/>
            <a:ext cx="2586795" cy="145582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id-ID" sz="1400" dirty="0">
                <a:effectLst/>
                <a:latin typeface="Times New Roman" panose="02020603050405020304" pitchFamily="18" charset="0"/>
                <a:ea typeface="Times New Roman" panose="02020603050405020304" pitchFamily="18" charset="0"/>
              </a:rPr>
              <a:t>Merupakan metode wajib yang akan dipanggil ketika aplikasi dimulai. Metode ini digunakan untuk membuat dan mengembalikan antarmuka pengguna (UI) aplikasi.</a:t>
            </a:r>
            <a:endParaRPr sz="1400" dirty="0"/>
          </a:p>
        </p:txBody>
      </p:sp>
      <p:sp>
        <p:nvSpPr>
          <p:cNvPr id="804" name="Google Shape;804;p33"/>
          <p:cNvSpPr txBox="1">
            <a:spLocks noGrp="1"/>
          </p:cNvSpPr>
          <p:nvPr>
            <p:ph type="subTitle" idx="3"/>
          </p:nvPr>
        </p:nvSpPr>
        <p:spPr>
          <a:xfrm>
            <a:off x="5630773" y="1515961"/>
            <a:ext cx="2793227" cy="9865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1400" dirty="0">
                <a:effectLst/>
                <a:latin typeface="Times New Roman" panose="02020603050405020304" pitchFamily="18" charset="0"/>
                <a:ea typeface="Times New Roman" panose="02020603050405020304" pitchFamily="18" charset="0"/>
              </a:rPr>
              <a:t>Mengatur judul aplikasi menjadi "Aplikasi Menghitung Luas Dan Volume Balok“.</a:t>
            </a:r>
            <a:endParaRPr sz="1400" dirty="0"/>
          </a:p>
        </p:txBody>
      </p:sp>
      <p:sp>
        <p:nvSpPr>
          <p:cNvPr id="805" name="Google Shape;805;p33"/>
          <p:cNvSpPr txBox="1">
            <a:spLocks noGrp="1"/>
          </p:cNvSpPr>
          <p:nvPr>
            <p:ph type="subTitle" idx="6"/>
          </p:nvPr>
        </p:nvSpPr>
        <p:spPr>
          <a:xfrm>
            <a:off x="5630773" y="806093"/>
            <a:ext cx="2887585" cy="709869"/>
          </a:xfrm>
          <a:prstGeom prst="rect">
            <a:avLst/>
          </a:prstGeom>
        </p:spPr>
        <p:txBody>
          <a:bodyPr spcFirstLastPara="1" wrap="square" lIns="91425" tIns="91425" rIns="91425" bIns="91425" anchor="b" anchorCtr="0">
            <a:noAutofit/>
          </a:bodyPr>
          <a:lstStyle/>
          <a:p>
            <a:pPr marL="0" lvl="0" indent="0" algn="ctr"/>
            <a:r>
              <a:rPr lang="id-ID" sz="1600" b="1" dirty="0">
                <a:effectLst/>
                <a:latin typeface="Rajdhani SemiBold" panose="020B0604020202020204" charset="0"/>
                <a:ea typeface="Times New Roman" panose="02020603050405020304" pitchFamily="18" charset="0"/>
                <a:cs typeface="Rajdhani SemiBold" panose="020B0604020202020204" charset="0"/>
              </a:rPr>
              <a:t>self.title = "Aplikasi Menghitung Luas Dan Volume Balok"</a:t>
            </a:r>
            <a:endParaRPr lang="id-ID" sz="1600" dirty="0">
              <a:effectLst/>
              <a:latin typeface="Rajdhani SemiBold" panose="020B0604020202020204" charset="0"/>
              <a:ea typeface="Times New Roman" panose="02020603050405020304" pitchFamily="18" charset="0"/>
              <a:cs typeface="Rajdhani SemiBold" panose="020B0604020202020204" charset="0"/>
            </a:endParaRPr>
          </a:p>
        </p:txBody>
      </p:sp>
      <p:sp>
        <p:nvSpPr>
          <p:cNvPr id="11" name="Google Shape;800;p33">
            <a:extLst>
              <a:ext uri="{FF2B5EF4-FFF2-40B4-BE49-F238E27FC236}">
                <a16:creationId xmlns:a16="http://schemas.microsoft.com/office/drawing/2014/main" id="{3F83C9DF-09C5-47EC-ABFA-77A166B64527}"/>
              </a:ext>
            </a:extLst>
          </p:cNvPr>
          <p:cNvSpPr txBox="1">
            <a:spLocks/>
          </p:cNvSpPr>
          <p:nvPr/>
        </p:nvSpPr>
        <p:spPr>
          <a:xfrm>
            <a:off x="537323" y="2989853"/>
            <a:ext cx="2586795" cy="70986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2000" b="0" i="0" u="none" strike="noStrike" cap="none">
                <a:solidFill>
                  <a:schemeClr val="dk1"/>
                </a:solidFill>
                <a:latin typeface="Rajdhani SemiBold"/>
                <a:ea typeface="Rajdhani SemiBold"/>
                <a:cs typeface="Rajdhani SemiBold"/>
                <a:sym typeface="Rajdhani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indent="0" algn="ctr"/>
            <a:r>
              <a:rPr lang="id-ID" sz="1600" b="1" dirty="0">
                <a:effectLst/>
                <a:latin typeface="Rajdhani SemiBold" panose="020B0604020202020204" charset="0"/>
                <a:ea typeface="Times New Roman" panose="02020603050405020304" pitchFamily="18" charset="0"/>
                <a:cs typeface="Rajdhani SemiBold" panose="020B0604020202020204" charset="0"/>
              </a:rPr>
              <a:t>self.theme_cls.primary_palette = "Blue"</a:t>
            </a:r>
            <a:endParaRPr lang="id-ID" sz="1600" b="1" i="1" dirty="0">
              <a:latin typeface="Rajdhani SemiBold" panose="020B0604020202020204" charset="0"/>
              <a:ea typeface="Times New Roman" panose="02020603050405020304" pitchFamily="18" charset="0"/>
              <a:cs typeface="Rajdhani SemiBold" panose="020B0604020202020204" charset="0"/>
            </a:endParaRPr>
          </a:p>
        </p:txBody>
      </p:sp>
      <p:sp>
        <p:nvSpPr>
          <p:cNvPr id="12" name="Google Shape;802;p33">
            <a:extLst>
              <a:ext uri="{FF2B5EF4-FFF2-40B4-BE49-F238E27FC236}">
                <a16:creationId xmlns:a16="http://schemas.microsoft.com/office/drawing/2014/main" id="{59184A9B-F632-4011-93DA-72500F0347F8}"/>
              </a:ext>
            </a:extLst>
          </p:cNvPr>
          <p:cNvSpPr txBox="1">
            <a:spLocks/>
          </p:cNvSpPr>
          <p:nvPr/>
        </p:nvSpPr>
        <p:spPr>
          <a:xfrm>
            <a:off x="537323" y="3633534"/>
            <a:ext cx="2586795" cy="9865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1pPr>
            <a:lvl2pPr marL="914400" marR="0" lvl="1"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2pPr>
            <a:lvl3pPr marL="1371600" marR="0" lvl="2"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3pPr>
            <a:lvl4pPr marL="1828800" marR="0" lvl="3"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4pPr>
            <a:lvl5pPr marL="2286000" marR="0" lvl="4"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5pPr>
            <a:lvl6pPr marL="2743200" marR="0" lvl="5"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6pPr>
            <a:lvl7pPr marL="3200400" marR="0" lvl="6"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7pPr>
            <a:lvl8pPr marL="3657600" marR="0" lvl="7"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8pPr>
            <a:lvl9pPr marL="4114800" marR="0" lvl="8"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9pPr>
          </a:lstStyle>
          <a:p>
            <a:pPr marL="0" indent="0" algn="just"/>
            <a:r>
              <a:rPr lang="id-ID" sz="1400" dirty="0">
                <a:effectLst/>
                <a:latin typeface="Times New Roman" panose="02020603050405020304" pitchFamily="18" charset="0"/>
                <a:ea typeface="Times New Roman" panose="02020603050405020304" pitchFamily="18" charset="0"/>
              </a:rPr>
              <a:t>Mengatur palet warna utama aplikasi menjadi "</a:t>
            </a:r>
            <a:r>
              <a:rPr lang="id-ID" sz="1400" b="1" dirty="0">
                <a:effectLst/>
                <a:latin typeface="Times New Roman" panose="02020603050405020304" pitchFamily="18" charset="0"/>
                <a:ea typeface="Times New Roman" panose="02020603050405020304" pitchFamily="18" charset="0"/>
              </a:rPr>
              <a:t>Blue</a:t>
            </a:r>
            <a:r>
              <a:rPr lang="id-ID" sz="1400" dirty="0">
                <a:effectLst/>
                <a:latin typeface="Times New Roman" panose="02020603050405020304" pitchFamily="18" charset="0"/>
                <a:ea typeface="Times New Roman" panose="02020603050405020304" pitchFamily="18" charset="0"/>
              </a:rPr>
              <a:t>". Ini mempengaruhi warna beberapa elemen </a:t>
            </a:r>
            <a:r>
              <a:rPr lang="id-ID" sz="1400" b="1" dirty="0">
                <a:effectLst/>
                <a:latin typeface="Times New Roman" panose="02020603050405020304" pitchFamily="18" charset="0"/>
                <a:ea typeface="Times New Roman" panose="02020603050405020304" pitchFamily="18" charset="0"/>
              </a:rPr>
              <a:t>UI</a:t>
            </a:r>
            <a:r>
              <a:rPr lang="id-ID" sz="1400" dirty="0">
                <a:effectLst/>
                <a:latin typeface="Times New Roman" panose="02020603050405020304" pitchFamily="18" charset="0"/>
                <a:ea typeface="Times New Roman" panose="02020603050405020304" pitchFamily="18" charset="0"/>
              </a:rPr>
              <a:t>.</a:t>
            </a:r>
            <a:endParaRPr lang="id-ID" sz="1400" dirty="0"/>
          </a:p>
        </p:txBody>
      </p:sp>
      <p:sp>
        <p:nvSpPr>
          <p:cNvPr id="13" name="Google Shape;800;p33">
            <a:extLst>
              <a:ext uri="{FF2B5EF4-FFF2-40B4-BE49-F238E27FC236}">
                <a16:creationId xmlns:a16="http://schemas.microsoft.com/office/drawing/2014/main" id="{3BA271FC-C19B-438C-98D6-A7C4F3BD01E9}"/>
              </a:ext>
            </a:extLst>
          </p:cNvPr>
          <p:cNvSpPr txBox="1">
            <a:spLocks/>
          </p:cNvSpPr>
          <p:nvPr/>
        </p:nvSpPr>
        <p:spPr>
          <a:xfrm>
            <a:off x="6347865" y="2646940"/>
            <a:ext cx="2586795" cy="45119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2000" b="0" i="0" u="none" strike="noStrike" cap="none">
                <a:solidFill>
                  <a:schemeClr val="dk1"/>
                </a:solidFill>
                <a:latin typeface="Rajdhani SemiBold"/>
                <a:ea typeface="Rajdhani SemiBold"/>
                <a:cs typeface="Rajdhani SemiBold"/>
                <a:sym typeface="Rajdhani SemiBold"/>
              </a:defRPr>
            </a:lvl1pPr>
            <a:lvl2pPr marL="914400" marR="0" lvl="1"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2pPr>
            <a:lvl3pPr marL="1371600" marR="0" lvl="2"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3pPr>
            <a:lvl4pPr marL="1828800" marR="0" lvl="3"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4pPr>
            <a:lvl5pPr marL="2286000" marR="0" lvl="4"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5pPr>
            <a:lvl6pPr marL="2743200" marR="0" lvl="5"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6pPr>
            <a:lvl7pPr marL="3200400" marR="0" lvl="6"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7pPr>
            <a:lvl8pPr marL="3657600" marR="0" lvl="7"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8pPr>
            <a:lvl9pPr marL="4114800" marR="0" lvl="8" indent="-304800" algn="ctr" rtl="0">
              <a:lnSpc>
                <a:spcPct val="100000"/>
              </a:lnSpc>
              <a:spcBef>
                <a:spcPts val="0"/>
              </a:spcBef>
              <a:spcAft>
                <a:spcPts val="0"/>
              </a:spcAft>
              <a:buClr>
                <a:schemeClr val="dk1"/>
              </a:buClr>
              <a:buSzPts val="2400"/>
              <a:buFont typeface="Raleway"/>
              <a:buNone/>
              <a:defRPr sz="2400" b="1" i="0" u="none" strike="noStrike" cap="none">
                <a:solidFill>
                  <a:schemeClr val="dk1"/>
                </a:solidFill>
                <a:latin typeface="Raleway"/>
                <a:ea typeface="Raleway"/>
                <a:cs typeface="Raleway"/>
                <a:sym typeface="Raleway"/>
              </a:defRPr>
            </a:lvl9pPr>
          </a:lstStyle>
          <a:p>
            <a:pPr marL="0" lvl="0" indent="0" algn="ctr"/>
            <a:r>
              <a:rPr lang="id-ID" sz="1600" b="1" dirty="0">
                <a:effectLst/>
                <a:latin typeface="Rajdhani SemiBold" panose="020B0604020202020204" charset="0"/>
                <a:ea typeface="Times New Roman" panose="02020603050405020304" pitchFamily="18" charset="0"/>
                <a:cs typeface="Rajdhani SemiBold" panose="020B0604020202020204" charset="0"/>
              </a:rPr>
              <a:t>layout = MDScreen()</a:t>
            </a:r>
            <a:endParaRPr lang="id-ID" sz="1600" dirty="0">
              <a:effectLst/>
              <a:latin typeface="Rajdhani SemiBold" panose="020B0604020202020204" charset="0"/>
              <a:ea typeface="Times New Roman" panose="02020603050405020304" pitchFamily="18" charset="0"/>
              <a:cs typeface="Rajdhani SemiBold" panose="020B0604020202020204" charset="0"/>
            </a:endParaRPr>
          </a:p>
        </p:txBody>
      </p:sp>
      <p:sp>
        <p:nvSpPr>
          <p:cNvPr id="14" name="Google Shape;802;p33">
            <a:extLst>
              <a:ext uri="{FF2B5EF4-FFF2-40B4-BE49-F238E27FC236}">
                <a16:creationId xmlns:a16="http://schemas.microsoft.com/office/drawing/2014/main" id="{1EA220F2-7B89-41FA-AA25-7DAA3399B50E}"/>
              </a:ext>
            </a:extLst>
          </p:cNvPr>
          <p:cNvSpPr txBox="1">
            <a:spLocks/>
          </p:cNvSpPr>
          <p:nvPr/>
        </p:nvSpPr>
        <p:spPr>
          <a:xfrm>
            <a:off x="6347865" y="3098136"/>
            <a:ext cx="2586795" cy="14137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1pPr>
            <a:lvl2pPr marL="914400" marR="0" lvl="1"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2pPr>
            <a:lvl3pPr marL="1371600" marR="0" lvl="2"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3pPr>
            <a:lvl4pPr marL="1828800" marR="0" lvl="3"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4pPr>
            <a:lvl5pPr marL="2286000" marR="0" lvl="4"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5pPr>
            <a:lvl6pPr marL="2743200" marR="0" lvl="5"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6pPr>
            <a:lvl7pPr marL="3200400" marR="0" lvl="6"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7pPr>
            <a:lvl8pPr marL="3657600" marR="0" lvl="7"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8pPr>
            <a:lvl9pPr marL="4114800" marR="0" lvl="8" indent="-304800" algn="ctr" rtl="0">
              <a:lnSpc>
                <a:spcPct val="100000"/>
              </a:lnSpc>
              <a:spcBef>
                <a:spcPts val="0"/>
              </a:spcBef>
              <a:spcAft>
                <a:spcPts val="0"/>
              </a:spcAft>
              <a:buClr>
                <a:schemeClr val="dk1"/>
              </a:buClr>
              <a:buSzPts val="1200"/>
              <a:buFont typeface="Inter"/>
              <a:buNone/>
              <a:defRPr sz="1200" b="0" i="0" u="none" strike="noStrike" cap="none">
                <a:solidFill>
                  <a:schemeClr val="dk1"/>
                </a:solidFill>
                <a:latin typeface="Inter"/>
                <a:ea typeface="Inter"/>
                <a:cs typeface="Inter"/>
                <a:sym typeface="Inter"/>
              </a:defRPr>
            </a:lvl9pPr>
          </a:lstStyle>
          <a:p>
            <a:pPr marL="0" indent="0" algn="just"/>
            <a:r>
              <a:rPr lang="id-ID" sz="1400" dirty="0">
                <a:effectLst/>
                <a:latin typeface="Times New Roman" panose="02020603050405020304" pitchFamily="18" charset="0"/>
                <a:ea typeface="Times New Roman" panose="02020603050405020304" pitchFamily="18" charset="0"/>
              </a:rPr>
              <a:t>Membuat objek `</a:t>
            </a:r>
            <a:r>
              <a:rPr lang="id-ID" sz="1400" b="1" dirty="0">
                <a:effectLst/>
                <a:latin typeface="Times New Roman" panose="02020603050405020304" pitchFamily="18" charset="0"/>
                <a:ea typeface="Times New Roman" panose="02020603050405020304" pitchFamily="18" charset="0"/>
              </a:rPr>
              <a:t>MDScreen</a:t>
            </a:r>
            <a:r>
              <a:rPr lang="id-ID" sz="1400" dirty="0">
                <a:effectLst/>
                <a:latin typeface="Times New Roman" panose="02020603050405020304" pitchFamily="18" charset="0"/>
                <a:ea typeface="Times New Roman" panose="02020603050405020304" pitchFamily="18" charset="0"/>
              </a:rPr>
              <a:t>` sebagai layout utama aplikasi. `</a:t>
            </a:r>
            <a:r>
              <a:rPr lang="id-ID" sz="1400" b="1" dirty="0">
                <a:effectLst/>
                <a:latin typeface="Times New Roman" panose="02020603050405020304" pitchFamily="18" charset="0"/>
                <a:ea typeface="Times New Roman" panose="02020603050405020304" pitchFamily="18" charset="0"/>
              </a:rPr>
              <a:t>MDScreen</a:t>
            </a:r>
            <a:r>
              <a:rPr lang="id-ID" sz="1400" dirty="0">
                <a:effectLst/>
                <a:latin typeface="Times New Roman" panose="02020603050405020304" pitchFamily="18" charset="0"/>
                <a:ea typeface="Times New Roman" panose="02020603050405020304" pitchFamily="18" charset="0"/>
              </a:rPr>
              <a:t>` digunakan sebagai wadah untuk menempatkan elemen-elemen antarmuka pengguna</a:t>
            </a:r>
            <a:endParaRPr lang="id-ID" sz="1400" dirty="0"/>
          </a:p>
        </p:txBody>
      </p:sp>
      <p:pic>
        <p:nvPicPr>
          <p:cNvPr id="15" name="Picture 14">
            <a:extLst>
              <a:ext uri="{FF2B5EF4-FFF2-40B4-BE49-F238E27FC236}">
                <a16:creationId xmlns:a16="http://schemas.microsoft.com/office/drawing/2014/main" id="{D0B4DA32-1FA5-40DC-B48D-1AC48EEC9633}"/>
              </a:ext>
            </a:extLst>
          </p:cNvPr>
          <p:cNvPicPr/>
          <p:nvPr/>
        </p:nvPicPr>
        <p:blipFill rotWithShape="1">
          <a:blip r:embed="rId3"/>
          <a:srcRect l="24520" t="18529" r="37951" b="62488"/>
          <a:stretch/>
        </p:blipFill>
        <p:spPr bwMode="auto">
          <a:xfrm>
            <a:off x="3124118" y="3122169"/>
            <a:ext cx="3223747" cy="1215238"/>
          </a:xfrm>
          <a:prstGeom prst="rect">
            <a:avLst/>
          </a:prstGeom>
          <a:ln>
            <a:noFill/>
          </a:ln>
          <a:extLst>
            <a:ext uri="{53640926-AAD7-44D8-BBD7-CCE9431645EC}">
              <a14:shadowObscured xmlns:a14="http://schemas.microsoft.com/office/drawing/2010/main"/>
            </a:ext>
          </a:extLst>
        </p:spPr>
      </p:pic>
    </p:spTree>
  </p:cSld>
  <p:clrMapOvr>
    <a:masterClrMapping/>
  </p:clrMapOvr>
</p:sld>
</file>

<file path=ppt/theme/theme1.xml><?xml version="1.0" encoding="utf-8"?>
<a:theme xmlns:a="http://schemas.openxmlformats.org/drawingml/2006/main" name="Digital Business Entity Proposal by Slidesgo">
  <a:themeElements>
    <a:clrScheme name="Simple Light">
      <a:dk1>
        <a:srgbClr val="FFFFFF"/>
      </a:dk1>
      <a:lt1>
        <a:srgbClr val="400150"/>
      </a:lt1>
      <a:dk2>
        <a:srgbClr val="110015"/>
      </a:dk2>
      <a:lt2>
        <a:srgbClr val="FA65E7"/>
      </a:lt2>
      <a:accent1>
        <a:srgbClr val="BA61EA"/>
      </a:accent1>
      <a:accent2>
        <a:srgbClr val="F4AAF5"/>
      </a:accent2>
      <a:accent3>
        <a:srgbClr val="F8D1F8"/>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384</TotalTime>
  <Words>2629</Words>
  <Application>Microsoft Office PowerPoint</Application>
  <PresentationFormat>On-screen Show (16:9)</PresentationFormat>
  <Paragraphs>211</Paragraphs>
  <Slides>23</Slides>
  <Notes>23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Times New Roman</vt:lpstr>
      <vt:lpstr>PT Sans</vt:lpstr>
      <vt:lpstr>Nunito Light</vt:lpstr>
      <vt:lpstr>Wingdings</vt:lpstr>
      <vt:lpstr>Raleway</vt:lpstr>
      <vt:lpstr>Inter</vt:lpstr>
      <vt:lpstr>Rajdhani SemiBold</vt:lpstr>
      <vt:lpstr>Digital Business Entity Proposal by Slidesgo</vt:lpstr>
      <vt:lpstr>MEMBUAT APLIKASI KALKULATOR LUAS DAN VOLUME BALOK DENGAN KIVYMD</vt:lpstr>
      <vt:lpstr>Pengertian dari Python</vt:lpstr>
      <vt:lpstr>Pengertian dari KivyMD</vt:lpstr>
      <vt:lpstr>Pemrograman Berorientasi Objek (PBO)</vt:lpstr>
      <vt:lpstr>PERANCANGAN</vt:lpstr>
      <vt:lpstr>Contoh Instalasi Kivy MD </vt:lpstr>
      <vt:lpstr>Penjelasan Modul Framework KivyMD </vt:lpstr>
      <vt:lpstr>Penjelasan Modul Framework KivyMD </vt:lpstr>
      <vt:lpstr>Penjelasan dari Class Calculator App </vt:lpstr>
      <vt:lpstr>Penjelasan dari Title Labels </vt:lpstr>
      <vt:lpstr>Penjelasan Input Fields </vt:lpstr>
      <vt:lpstr>Penjelasan Input Fields </vt:lpstr>
      <vt:lpstr>Penjelasan dari Buttons </vt:lpstr>
      <vt:lpstr>Penjelasan dari Buttons </vt:lpstr>
      <vt:lpstr>Penjelasan Result Labes </vt:lpstr>
      <vt:lpstr>Penjelasan Result Labes </vt:lpstr>
      <vt:lpstr>Result Box </vt:lpstr>
      <vt:lpstr>Resault Box </vt:lpstr>
      <vt:lpstr>Deff Calculate</vt:lpstr>
      <vt:lpstr>PowerPoint Presentation</vt:lpstr>
      <vt:lpstr>Hasil Rancangan</vt:lpstr>
      <vt:lpstr>Hasil Rancangan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MEMBUAT APLIKASI KALKULATOR LUAS DAN VOLUME BALOK DENGAN KIVYMD</dc:title>
  <cp:lastModifiedBy>Rhein Sullivan</cp:lastModifiedBy>
  <cp:revision>48</cp:revision>
  <dcterms:modified xsi:type="dcterms:W3CDTF">2023-11-21T05:31:49Z</dcterms:modified>
</cp:coreProperties>
</file>